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8" r:id="rId2"/>
    <p:sldId id="308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4" r:id="rId13"/>
    <p:sldId id="266" r:id="rId14"/>
    <p:sldId id="267" r:id="rId15"/>
    <p:sldId id="268" r:id="rId16"/>
    <p:sldId id="314" r:id="rId17"/>
    <p:sldId id="271" r:id="rId18"/>
    <p:sldId id="299" r:id="rId19"/>
    <p:sldId id="315" r:id="rId20"/>
    <p:sldId id="313" r:id="rId21"/>
    <p:sldId id="305" r:id="rId22"/>
    <p:sldId id="301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2FE7-E18C-4133-B849-88B79AA2FD0B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5CBAFB-3623-4770-A36B-18744999C2C5}">
      <dgm:prSet/>
      <dgm:spPr/>
      <dgm:t>
        <a:bodyPr/>
        <a:lstStyle/>
        <a:p>
          <a:r>
            <a:rPr lang="en-US"/>
            <a:t>Uso dei dati per supportare decisioni aziendali.</a:t>
          </a:r>
        </a:p>
      </dgm:t>
    </dgm:pt>
    <dgm:pt modelId="{976E9A86-5989-4234-8EE3-28F85FBD7DA9}" type="parTrans" cxnId="{F06FB2AF-08FD-4ED2-937E-AD0734A8FD1D}">
      <dgm:prSet/>
      <dgm:spPr/>
      <dgm:t>
        <a:bodyPr/>
        <a:lstStyle/>
        <a:p>
          <a:endParaRPr lang="en-US"/>
        </a:p>
      </dgm:t>
    </dgm:pt>
    <dgm:pt modelId="{9BED3490-BE5E-48F8-8F79-AE2F14A07C79}" type="sibTrans" cxnId="{F06FB2AF-08FD-4ED2-937E-AD0734A8FD1D}">
      <dgm:prSet/>
      <dgm:spPr/>
      <dgm:t>
        <a:bodyPr/>
        <a:lstStyle/>
        <a:p>
          <a:endParaRPr lang="en-US"/>
        </a:p>
      </dgm:t>
    </dgm:pt>
    <dgm:pt modelId="{CB0B32D0-E7A7-4141-948E-D9549624D99E}">
      <dgm:prSet/>
      <dgm:spPr/>
      <dgm:t>
        <a:bodyPr/>
        <a:lstStyle/>
        <a:p>
          <a:r>
            <a:rPr lang="en-US"/>
            <a:t>Aiuta a comprendere il passato e prevedere il futuro.</a:t>
          </a:r>
        </a:p>
      </dgm:t>
    </dgm:pt>
    <dgm:pt modelId="{A9FC7CE6-D02A-40FD-85E9-3895DF379A2B}" type="parTrans" cxnId="{C7E814E9-2EB6-480D-84A5-1206311748D8}">
      <dgm:prSet/>
      <dgm:spPr/>
      <dgm:t>
        <a:bodyPr/>
        <a:lstStyle/>
        <a:p>
          <a:endParaRPr lang="en-US"/>
        </a:p>
      </dgm:t>
    </dgm:pt>
    <dgm:pt modelId="{98E26606-CC4D-438F-BEF2-C324E938C13B}" type="sibTrans" cxnId="{C7E814E9-2EB6-480D-84A5-1206311748D8}">
      <dgm:prSet/>
      <dgm:spPr/>
      <dgm:t>
        <a:bodyPr/>
        <a:lstStyle/>
        <a:p>
          <a:endParaRPr lang="en-US"/>
        </a:p>
      </dgm:t>
    </dgm:pt>
    <dgm:pt modelId="{65B6DCF4-39D7-4E3C-BB7F-231CC132E990}">
      <dgm:prSet/>
      <dgm:spPr/>
      <dgm:t>
        <a:bodyPr/>
        <a:lstStyle/>
        <a:p>
          <a:r>
            <a:rPr lang="en-US"/>
            <a:t>Combina statistica, informatica, business e tecnologia.</a:t>
          </a:r>
        </a:p>
      </dgm:t>
    </dgm:pt>
    <dgm:pt modelId="{8E633829-5F69-472A-89BF-1D906BFE9A9A}" type="parTrans" cxnId="{C725815C-A95E-47A2-8D72-66ECA88F1C6A}">
      <dgm:prSet/>
      <dgm:spPr/>
      <dgm:t>
        <a:bodyPr/>
        <a:lstStyle/>
        <a:p>
          <a:endParaRPr lang="en-US"/>
        </a:p>
      </dgm:t>
    </dgm:pt>
    <dgm:pt modelId="{EDE14723-00CC-46D6-B908-D023ACD77EB5}" type="sibTrans" cxnId="{C725815C-A95E-47A2-8D72-66ECA88F1C6A}">
      <dgm:prSet/>
      <dgm:spPr/>
      <dgm:t>
        <a:bodyPr/>
        <a:lstStyle/>
        <a:p>
          <a:endParaRPr lang="en-US"/>
        </a:p>
      </dgm:t>
    </dgm:pt>
    <dgm:pt modelId="{B469054E-9D46-4A36-BD83-F824CFA6A7C7}" type="pres">
      <dgm:prSet presAssocID="{E1A62FE7-E18C-4133-B849-88B79AA2FD0B}" presName="diagram" presStyleCnt="0">
        <dgm:presLayoutVars>
          <dgm:dir/>
          <dgm:resizeHandles val="exact"/>
        </dgm:presLayoutVars>
      </dgm:prSet>
      <dgm:spPr/>
    </dgm:pt>
    <dgm:pt modelId="{FD3F31F9-A224-434D-BCB7-6090994A5CF2}" type="pres">
      <dgm:prSet presAssocID="{3B5CBAFB-3623-4770-A36B-18744999C2C5}" presName="node" presStyleLbl="node1" presStyleIdx="0" presStyleCnt="3">
        <dgm:presLayoutVars>
          <dgm:bulletEnabled val="1"/>
        </dgm:presLayoutVars>
      </dgm:prSet>
      <dgm:spPr/>
    </dgm:pt>
    <dgm:pt modelId="{FBAA5A39-F225-4798-B017-323F8636EBB7}" type="pres">
      <dgm:prSet presAssocID="{9BED3490-BE5E-48F8-8F79-AE2F14A07C79}" presName="sibTrans" presStyleCnt="0"/>
      <dgm:spPr/>
    </dgm:pt>
    <dgm:pt modelId="{03DA5C0D-326F-4AEC-ABF1-73DEA0BA4BE0}" type="pres">
      <dgm:prSet presAssocID="{CB0B32D0-E7A7-4141-948E-D9549624D99E}" presName="node" presStyleLbl="node1" presStyleIdx="1" presStyleCnt="3">
        <dgm:presLayoutVars>
          <dgm:bulletEnabled val="1"/>
        </dgm:presLayoutVars>
      </dgm:prSet>
      <dgm:spPr/>
    </dgm:pt>
    <dgm:pt modelId="{58D8227E-DBD6-47A9-8175-A6BAE98C5CB8}" type="pres">
      <dgm:prSet presAssocID="{98E26606-CC4D-438F-BEF2-C324E938C13B}" presName="sibTrans" presStyleCnt="0"/>
      <dgm:spPr/>
    </dgm:pt>
    <dgm:pt modelId="{0755410B-3A08-4E12-90D4-4ECE99DADDDC}" type="pres">
      <dgm:prSet presAssocID="{65B6DCF4-39D7-4E3C-BB7F-231CC132E990}" presName="node" presStyleLbl="node1" presStyleIdx="2" presStyleCnt="3">
        <dgm:presLayoutVars>
          <dgm:bulletEnabled val="1"/>
        </dgm:presLayoutVars>
      </dgm:prSet>
      <dgm:spPr/>
    </dgm:pt>
  </dgm:ptLst>
  <dgm:cxnLst>
    <dgm:cxn modelId="{1EDC0435-303D-46F0-943C-4DBEFBC9D0C1}" type="presOf" srcId="{CB0B32D0-E7A7-4141-948E-D9549624D99E}" destId="{03DA5C0D-326F-4AEC-ABF1-73DEA0BA4BE0}" srcOrd="0" destOrd="0" presId="urn:microsoft.com/office/officeart/2005/8/layout/default"/>
    <dgm:cxn modelId="{EDDC505C-D9F1-4B8D-BA4E-1CE2A7D085A2}" type="presOf" srcId="{65B6DCF4-39D7-4E3C-BB7F-231CC132E990}" destId="{0755410B-3A08-4E12-90D4-4ECE99DADDDC}" srcOrd="0" destOrd="0" presId="urn:microsoft.com/office/officeart/2005/8/layout/default"/>
    <dgm:cxn modelId="{C725815C-A95E-47A2-8D72-66ECA88F1C6A}" srcId="{E1A62FE7-E18C-4133-B849-88B79AA2FD0B}" destId="{65B6DCF4-39D7-4E3C-BB7F-231CC132E990}" srcOrd="2" destOrd="0" parTransId="{8E633829-5F69-472A-89BF-1D906BFE9A9A}" sibTransId="{EDE14723-00CC-46D6-B908-D023ACD77EB5}"/>
    <dgm:cxn modelId="{71F5239C-5ECF-49EB-A36C-1FCC17FFF635}" type="presOf" srcId="{3B5CBAFB-3623-4770-A36B-18744999C2C5}" destId="{FD3F31F9-A224-434D-BCB7-6090994A5CF2}" srcOrd="0" destOrd="0" presId="urn:microsoft.com/office/officeart/2005/8/layout/default"/>
    <dgm:cxn modelId="{F06FB2AF-08FD-4ED2-937E-AD0734A8FD1D}" srcId="{E1A62FE7-E18C-4133-B849-88B79AA2FD0B}" destId="{3B5CBAFB-3623-4770-A36B-18744999C2C5}" srcOrd="0" destOrd="0" parTransId="{976E9A86-5989-4234-8EE3-28F85FBD7DA9}" sibTransId="{9BED3490-BE5E-48F8-8F79-AE2F14A07C79}"/>
    <dgm:cxn modelId="{0CE7A4D0-CCC8-47E7-B397-EC6DBA823FCD}" type="presOf" srcId="{E1A62FE7-E18C-4133-B849-88B79AA2FD0B}" destId="{B469054E-9D46-4A36-BD83-F824CFA6A7C7}" srcOrd="0" destOrd="0" presId="urn:microsoft.com/office/officeart/2005/8/layout/default"/>
    <dgm:cxn modelId="{C7E814E9-2EB6-480D-84A5-1206311748D8}" srcId="{E1A62FE7-E18C-4133-B849-88B79AA2FD0B}" destId="{CB0B32D0-E7A7-4141-948E-D9549624D99E}" srcOrd="1" destOrd="0" parTransId="{A9FC7CE6-D02A-40FD-85E9-3895DF379A2B}" sibTransId="{98E26606-CC4D-438F-BEF2-C324E938C13B}"/>
    <dgm:cxn modelId="{ED89FF62-A027-4F00-B5C1-12B63EABE20D}" type="presParOf" srcId="{B469054E-9D46-4A36-BD83-F824CFA6A7C7}" destId="{FD3F31F9-A224-434D-BCB7-6090994A5CF2}" srcOrd="0" destOrd="0" presId="urn:microsoft.com/office/officeart/2005/8/layout/default"/>
    <dgm:cxn modelId="{2DE501FD-950A-4095-AE36-6CA2CD9C2170}" type="presParOf" srcId="{B469054E-9D46-4A36-BD83-F824CFA6A7C7}" destId="{FBAA5A39-F225-4798-B017-323F8636EBB7}" srcOrd="1" destOrd="0" presId="urn:microsoft.com/office/officeart/2005/8/layout/default"/>
    <dgm:cxn modelId="{C531EA57-0791-44B9-8068-E8610CDA2BA9}" type="presParOf" srcId="{B469054E-9D46-4A36-BD83-F824CFA6A7C7}" destId="{03DA5C0D-326F-4AEC-ABF1-73DEA0BA4BE0}" srcOrd="2" destOrd="0" presId="urn:microsoft.com/office/officeart/2005/8/layout/default"/>
    <dgm:cxn modelId="{DF12F8DD-5010-4F3F-8D7E-264807F2D11E}" type="presParOf" srcId="{B469054E-9D46-4A36-BD83-F824CFA6A7C7}" destId="{58D8227E-DBD6-47A9-8175-A6BAE98C5CB8}" srcOrd="3" destOrd="0" presId="urn:microsoft.com/office/officeart/2005/8/layout/default"/>
    <dgm:cxn modelId="{89B4AA2B-8C70-412E-9CBF-3A32B38C9412}" type="presParOf" srcId="{B469054E-9D46-4A36-BD83-F824CFA6A7C7}" destId="{0755410B-3A08-4E12-90D4-4ECE99DADD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CD053C-CE85-4F02-B2A3-9AC94BFBC4F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BEC13D-11DB-476C-ACE5-8FC5B1316541}">
      <dgm:prSet/>
      <dgm:spPr/>
      <dgm:t>
        <a:bodyPr/>
        <a:lstStyle/>
        <a:p>
          <a:r>
            <a:rPr lang="en-US" b="1"/>
            <a:t>[Excel’s Golden Rule] </a:t>
          </a:r>
          <a:r>
            <a:rPr lang="it-IT"/>
            <a:t>Se un parametro o input può cambiare, inseriscilo in una cella e fai riferimento con un collegamento (es. =B1).</a:t>
          </a:r>
          <a:endParaRPr lang="en-US"/>
        </a:p>
      </dgm:t>
    </dgm:pt>
    <dgm:pt modelId="{5803BF62-0AF7-4E05-BECE-E5C72457425B}" type="parTrans" cxnId="{56CCCC61-08CE-43D3-B32C-BB34709471BD}">
      <dgm:prSet/>
      <dgm:spPr/>
      <dgm:t>
        <a:bodyPr/>
        <a:lstStyle/>
        <a:p>
          <a:endParaRPr lang="en-US"/>
        </a:p>
      </dgm:t>
    </dgm:pt>
    <dgm:pt modelId="{85FCF54C-AAA7-4E49-A070-D690C2022EA5}" type="sibTrans" cxnId="{56CCCC61-08CE-43D3-B32C-BB34709471BD}">
      <dgm:prSet/>
      <dgm:spPr/>
      <dgm:t>
        <a:bodyPr/>
        <a:lstStyle/>
        <a:p>
          <a:endParaRPr lang="en-US"/>
        </a:p>
      </dgm:t>
    </dgm:pt>
    <dgm:pt modelId="{49E99FB1-7B59-4D15-904C-E2E6C2512130}">
      <dgm:prSet/>
      <dgm:spPr/>
      <dgm:t>
        <a:bodyPr/>
        <a:lstStyle/>
        <a:p>
          <a:r>
            <a:rPr lang="it-IT"/>
            <a:t>Etichetta sempre gli input delle formule.</a:t>
          </a:r>
          <a:endParaRPr lang="en-US"/>
        </a:p>
      </dgm:t>
    </dgm:pt>
    <dgm:pt modelId="{A1E7BE1A-D4B9-445D-9398-4C495CDFC19F}" type="parTrans" cxnId="{1E408FF3-9CF3-4486-ADB1-A209F2BDB131}">
      <dgm:prSet/>
      <dgm:spPr/>
      <dgm:t>
        <a:bodyPr/>
        <a:lstStyle/>
        <a:p>
          <a:endParaRPr lang="en-US"/>
        </a:p>
      </dgm:t>
    </dgm:pt>
    <dgm:pt modelId="{E1E55664-EF95-4A61-A7BB-3380B4CEFA1D}" type="sibTrans" cxnId="{1E408FF3-9CF3-4486-ADB1-A209F2BDB131}">
      <dgm:prSet/>
      <dgm:spPr/>
      <dgm:t>
        <a:bodyPr/>
        <a:lstStyle/>
        <a:p>
          <a:endParaRPr lang="en-US"/>
        </a:p>
      </dgm:t>
    </dgm:pt>
    <dgm:pt modelId="{3FCA0DC0-FAE6-464A-AE9B-24EEE58A4743}">
      <dgm:prSet/>
      <dgm:spPr/>
      <dgm:t>
        <a:bodyPr/>
        <a:lstStyle/>
        <a:p>
          <a:r>
            <a:rPr lang="it-IT"/>
            <a:t>Separa l’area degli input da quella del modello.</a:t>
          </a:r>
          <a:endParaRPr lang="en-US"/>
        </a:p>
      </dgm:t>
    </dgm:pt>
    <dgm:pt modelId="{3ED6946B-641E-4011-ACFD-554189EF82E5}" type="parTrans" cxnId="{A4E0FB1F-8785-4FA1-B8A9-999BF753709D}">
      <dgm:prSet/>
      <dgm:spPr/>
      <dgm:t>
        <a:bodyPr/>
        <a:lstStyle/>
        <a:p>
          <a:endParaRPr lang="en-US"/>
        </a:p>
      </dgm:t>
    </dgm:pt>
    <dgm:pt modelId="{3CC737AB-F41B-4163-8330-B30A08C88E45}" type="sibTrans" cxnId="{A4E0FB1F-8785-4FA1-B8A9-999BF753709D}">
      <dgm:prSet/>
      <dgm:spPr/>
      <dgm:t>
        <a:bodyPr/>
        <a:lstStyle/>
        <a:p>
          <a:endParaRPr lang="en-US"/>
        </a:p>
      </dgm:t>
    </dgm:pt>
    <dgm:pt modelId="{BAA1EFDA-85E2-4C06-981E-68BC87262D7A}">
      <dgm:prSet/>
      <dgm:spPr/>
      <dgm:t>
        <a:bodyPr/>
        <a:lstStyle/>
        <a:p>
          <a:r>
            <a:rPr lang="it-IT"/>
            <a:t>L’area del modello è dove costruisci le formule e definisci le variabili decisionali.</a:t>
          </a:r>
          <a:endParaRPr lang="en-US"/>
        </a:p>
      </dgm:t>
    </dgm:pt>
    <dgm:pt modelId="{DB5FC62B-FFFD-4F2C-9883-EB5812A7EAEE}" type="parTrans" cxnId="{F6AC757B-4C5C-41A0-9689-05503FF832CB}">
      <dgm:prSet/>
      <dgm:spPr/>
      <dgm:t>
        <a:bodyPr/>
        <a:lstStyle/>
        <a:p>
          <a:endParaRPr lang="en-US"/>
        </a:p>
      </dgm:t>
    </dgm:pt>
    <dgm:pt modelId="{08CA2925-3158-4350-8ECB-E63D5DECF720}" type="sibTrans" cxnId="{F6AC757B-4C5C-41A0-9689-05503FF832CB}">
      <dgm:prSet/>
      <dgm:spPr/>
      <dgm:t>
        <a:bodyPr/>
        <a:lstStyle/>
        <a:p>
          <a:endParaRPr lang="en-US"/>
        </a:p>
      </dgm:t>
    </dgm:pt>
    <dgm:pt modelId="{DDE35BFC-0F20-4A69-859E-592D749A92A3}">
      <dgm:prSet/>
      <dgm:spPr/>
      <dgm:t>
        <a:bodyPr/>
        <a:lstStyle/>
        <a:p>
          <a:r>
            <a:rPr lang="it-IT"/>
            <a:t>Etichetta tutti gli elementi anche nell’area del modello.Usa formattazioni numeriche e stilistiche appropriate per rendere il foglio più leggibile.🔎 </a:t>
          </a:r>
          <a:endParaRPr lang="en-US"/>
        </a:p>
      </dgm:t>
    </dgm:pt>
    <dgm:pt modelId="{58D0381F-06E1-4CFF-A0DC-F510C2461027}" type="parTrans" cxnId="{90D5EA8B-648B-487E-81EA-5C9BE8C1F38C}">
      <dgm:prSet/>
      <dgm:spPr/>
      <dgm:t>
        <a:bodyPr/>
        <a:lstStyle/>
        <a:p>
          <a:endParaRPr lang="en-US"/>
        </a:p>
      </dgm:t>
    </dgm:pt>
    <dgm:pt modelId="{F879C00C-43C4-4FA4-8BD6-9C22DD7E415A}" type="sibTrans" cxnId="{90D5EA8B-648B-487E-81EA-5C9BE8C1F38C}">
      <dgm:prSet/>
      <dgm:spPr/>
      <dgm:t>
        <a:bodyPr/>
        <a:lstStyle/>
        <a:p>
          <a:endParaRPr lang="en-US"/>
        </a:p>
      </dgm:t>
    </dgm:pt>
    <dgm:pt modelId="{A8A6A456-D648-4531-80E5-563D7402ED3F}">
      <dgm:prSet/>
      <dgm:spPr/>
      <dgm:t>
        <a:bodyPr/>
        <a:lstStyle/>
        <a:p>
          <a:r>
            <a:rPr lang="it-IT"/>
            <a:t>Ricorda: la formattazione numerica è solo una facciata!</a:t>
          </a:r>
          <a:endParaRPr lang="en-US"/>
        </a:p>
      </dgm:t>
    </dgm:pt>
    <dgm:pt modelId="{57C99B38-64F0-4725-8391-C98EE00DE1BC}" type="parTrans" cxnId="{62A06B20-6235-41A0-B5D4-253ED0BE0C1A}">
      <dgm:prSet/>
      <dgm:spPr/>
      <dgm:t>
        <a:bodyPr/>
        <a:lstStyle/>
        <a:p>
          <a:endParaRPr lang="en-US"/>
        </a:p>
      </dgm:t>
    </dgm:pt>
    <dgm:pt modelId="{9C8676FD-D003-4F06-94D7-5CCA9E1D91C6}" type="sibTrans" cxnId="{62A06B20-6235-41A0-B5D4-253ED0BE0C1A}">
      <dgm:prSet/>
      <dgm:spPr/>
      <dgm:t>
        <a:bodyPr/>
        <a:lstStyle/>
        <a:p>
          <a:endParaRPr lang="en-US"/>
        </a:p>
      </dgm:t>
    </dgm:pt>
    <dgm:pt modelId="{F6AC0971-2B85-4C33-975B-A4B43A066E98}">
      <dgm:prSet/>
      <dgm:spPr/>
      <dgm:t>
        <a:bodyPr/>
        <a:lstStyle/>
        <a:p>
          <a:r>
            <a:rPr lang="it-IT"/>
            <a:t>Mantieni gli allineamenti di default per distinguere numeri (a destra) e testo (a sinistra).</a:t>
          </a:r>
          <a:endParaRPr lang="en-US"/>
        </a:p>
      </dgm:t>
    </dgm:pt>
    <dgm:pt modelId="{AE4334E3-CAC3-40FE-92AF-6A67C5836545}" type="parTrans" cxnId="{6B09987F-7DC2-4693-B32B-7D93FF0CDE15}">
      <dgm:prSet/>
      <dgm:spPr/>
      <dgm:t>
        <a:bodyPr/>
        <a:lstStyle/>
        <a:p>
          <a:endParaRPr lang="en-US"/>
        </a:p>
      </dgm:t>
    </dgm:pt>
    <dgm:pt modelId="{0B1EB893-D4B5-4C13-821E-A22B3FB8DD39}" type="sibTrans" cxnId="{6B09987F-7DC2-4693-B32B-7D93FF0CDE15}">
      <dgm:prSet/>
      <dgm:spPr/>
      <dgm:t>
        <a:bodyPr/>
        <a:lstStyle/>
        <a:p>
          <a:endParaRPr lang="en-US"/>
        </a:p>
      </dgm:t>
    </dgm:pt>
    <dgm:pt modelId="{76B69980-D020-4737-95BE-49535EE34C05}">
      <dgm:prSet/>
      <dgm:spPr/>
      <dgm:t>
        <a:bodyPr/>
        <a:lstStyle/>
        <a:p>
          <a:r>
            <a:rPr lang="it-IT"/>
            <a:t>Dai nomi chiari ai fogli e ai file.</a:t>
          </a:r>
          <a:endParaRPr lang="en-US"/>
        </a:p>
      </dgm:t>
    </dgm:pt>
    <dgm:pt modelId="{36A480D5-C387-487E-8386-DE92EF813FA7}" type="parTrans" cxnId="{143B7EED-76B7-4B2E-AB52-EBD866F822AB}">
      <dgm:prSet/>
      <dgm:spPr/>
      <dgm:t>
        <a:bodyPr/>
        <a:lstStyle/>
        <a:p>
          <a:endParaRPr lang="en-US"/>
        </a:p>
      </dgm:t>
    </dgm:pt>
    <dgm:pt modelId="{500A91FA-F9B1-4F64-AD0D-34CE52D14147}" type="sibTrans" cxnId="{143B7EED-76B7-4B2E-AB52-EBD866F822AB}">
      <dgm:prSet/>
      <dgm:spPr/>
      <dgm:t>
        <a:bodyPr/>
        <a:lstStyle/>
        <a:p>
          <a:endParaRPr lang="en-US"/>
        </a:p>
      </dgm:t>
    </dgm:pt>
    <dgm:pt modelId="{8A491EE5-B549-449F-B08C-FC9FF887A791}">
      <dgm:prSet/>
      <dgm:spPr/>
      <dgm:t>
        <a:bodyPr/>
        <a:lstStyle/>
        <a:p>
          <a:r>
            <a:rPr lang="it-IT"/>
            <a:t>Usa formule matematiche o diagrammi di influenza per spiegare la logica del tuo modello, quando necessario.</a:t>
          </a:r>
          <a:endParaRPr lang="en-US"/>
        </a:p>
      </dgm:t>
    </dgm:pt>
    <dgm:pt modelId="{D5CB2A68-4001-4D4B-9D4E-6D5AC30E66B8}" type="parTrans" cxnId="{A69D0EB8-5FBB-4516-BCCD-F637CEF4601E}">
      <dgm:prSet/>
      <dgm:spPr/>
      <dgm:t>
        <a:bodyPr/>
        <a:lstStyle/>
        <a:p>
          <a:endParaRPr lang="en-US"/>
        </a:p>
      </dgm:t>
    </dgm:pt>
    <dgm:pt modelId="{8F2D3786-4D18-45E2-9704-8222B12DA8CF}" type="sibTrans" cxnId="{A69D0EB8-5FBB-4516-BCCD-F637CEF4601E}">
      <dgm:prSet/>
      <dgm:spPr/>
      <dgm:t>
        <a:bodyPr/>
        <a:lstStyle/>
        <a:p>
          <a:endParaRPr lang="en-US"/>
        </a:p>
      </dgm:t>
    </dgm:pt>
    <dgm:pt modelId="{E91B674A-6CC9-4492-A194-376588915728}">
      <dgm:prSet/>
      <dgm:spPr/>
      <dgm:t>
        <a:bodyPr/>
        <a:lstStyle/>
        <a:p>
          <a:r>
            <a:rPr lang="it-IT"/>
            <a:t>Crea una pagina dei contenuti per il tuo foglio di calcolo di grandi dimensioni</a:t>
          </a:r>
          <a:endParaRPr lang="en-US"/>
        </a:p>
      </dgm:t>
    </dgm:pt>
    <dgm:pt modelId="{DF52D435-1708-40F5-B129-346E05FC3DFA}" type="parTrans" cxnId="{C292994A-41DF-473A-8B83-736354F93D95}">
      <dgm:prSet/>
      <dgm:spPr/>
      <dgm:t>
        <a:bodyPr/>
        <a:lstStyle/>
        <a:p>
          <a:endParaRPr lang="en-US"/>
        </a:p>
      </dgm:t>
    </dgm:pt>
    <dgm:pt modelId="{D48BA398-9BC0-4902-9AE8-06308F1B971F}" type="sibTrans" cxnId="{C292994A-41DF-473A-8B83-736354F93D95}">
      <dgm:prSet/>
      <dgm:spPr/>
      <dgm:t>
        <a:bodyPr/>
        <a:lstStyle/>
        <a:p>
          <a:endParaRPr lang="en-US"/>
        </a:p>
      </dgm:t>
    </dgm:pt>
    <dgm:pt modelId="{2E24A11B-C8B6-4D1D-A288-EB45C6C0F195}" type="pres">
      <dgm:prSet presAssocID="{5BCD053C-CE85-4F02-B2A3-9AC94BFBC4F4}" presName="diagram" presStyleCnt="0">
        <dgm:presLayoutVars>
          <dgm:dir/>
          <dgm:resizeHandles val="exact"/>
        </dgm:presLayoutVars>
      </dgm:prSet>
      <dgm:spPr/>
    </dgm:pt>
    <dgm:pt modelId="{FF93B96D-5E0E-4794-A35F-D2DC9BB41FE5}" type="pres">
      <dgm:prSet presAssocID="{BABEC13D-11DB-476C-ACE5-8FC5B1316541}" presName="node" presStyleLbl="node1" presStyleIdx="0" presStyleCnt="10">
        <dgm:presLayoutVars>
          <dgm:bulletEnabled val="1"/>
        </dgm:presLayoutVars>
      </dgm:prSet>
      <dgm:spPr/>
    </dgm:pt>
    <dgm:pt modelId="{20E70CE7-A86A-4A39-892E-0A99F8547625}" type="pres">
      <dgm:prSet presAssocID="{85FCF54C-AAA7-4E49-A070-D690C2022EA5}" presName="sibTrans" presStyleCnt="0"/>
      <dgm:spPr/>
    </dgm:pt>
    <dgm:pt modelId="{F755ECFC-75B1-4BAD-A51F-287832D9B94C}" type="pres">
      <dgm:prSet presAssocID="{49E99FB1-7B59-4D15-904C-E2E6C2512130}" presName="node" presStyleLbl="node1" presStyleIdx="1" presStyleCnt="10">
        <dgm:presLayoutVars>
          <dgm:bulletEnabled val="1"/>
        </dgm:presLayoutVars>
      </dgm:prSet>
      <dgm:spPr/>
    </dgm:pt>
    <dgm:pt modelId="{C21ED3D5-5492-4820-9EB6-A8ACC0026DE0}" type="pres">
      <dgm:prSet presAssocID="{E1E55664-EF95-4A61-A7BB-3380B4CEFA1D}" presName="sibTrans" presStyleCnt="0"/>
      <dgm:spPr/>
    </dgm:pt>
    <dgm:pt modelId="{563A69FC-2258-40E8-A130-8E39BBA7EDBE}" type="pres">
      <dgm:prSet presAssocID="{3FCA0DC0-FAE6-464A-AE9B-24EEE58A4743}" presName="node" presStyleLbl="node1" presStyleIdx="2" presStyleCnt="10">
        <dgm:presLayoutVars>
          <dgm:bulletEnabled val="1"/>
        </dgm:presLayoutVars>
      </dgm:prSet>
      <dgm:spPr/>
    </dgm:pt>
    <dgm:pt modelId="{67283165-7AA2-44CC-8ABA-3970ED1A2F24}" type="pres">
      <dgm:prSet presAssocID="{3CC737AB-F41B-4163-8330-B30A08C88E45}" presName="sibTrans" presStyleCnt="0"/>
      <dgm:spPr/>
    </dgm:pt>
    <dgm:pt modelId="{4F4A0695-14E1-4420-B915-9691B40B10B3}" type="pres">
      <dgm:prSet presAssocID="{BAA1EFDA-85E2-4C06-981E-68BC87262D7A}" presName="node" presStyleLbl="node1" presStyleIdx="3" presStyleCnt="10">
        <dgm:presLayoutVars>
          <dgm:bulletEnabled val="1"/>
        </dgm:presLayoutVars>
      </dgm:prSet>
      <dgm:spPr/>
    </dgm:pt>
    <dgm:pt modelId="{661BAFC2-DA17-4C0E-B14E-ED86D2D9F7D7}" type="pres">
      <dgm:prSet presAssocID="{08CA2925-3158-4350-8ECB-E63D5DECF720}" presName="sibTrans" presStyleCnt="0"/>
      <dgm:spPr/>
    </dgm:pt>
    <dgm:pt modelId="{C09A3A05-F45F-4A8E-A14B-CFECD50F43BF}" type="pres">
      <dgm:prSet presAssocID="{DDE35BFC-0F20-4A69-859E-592D749A92A3}" presName="node" presStyleLbl="node1" presStyleIdx="4" presStyleCnt="10">
        <dgm:presLayoutVars>
          <dgm:bulletEnabled val="1"/>
        </dgm:presLayoutVars>
      </dgm:prSet>
      <dgm:spPr/>
    </dgm:pt>
    <dgm:pt modelId="{803B8BEB-7780-4269-AF9A-20D47EF9CADD}" type="pres">
      <dgm:prSet presAssocID="{F879C00C-43C4-4FA4-8BD6-9C22DD7E415A}" presName="sibTrans" presStyleCnt="0"/>
      <dgm:spPr/>
    </dgm:pt>
    <dgm:pt modelId="{83202216-2CF4-44C8-B5BB-8DDC1AE8C994}" type="pres">
      <dgm:prSet presAssocID="{A8A6A456-D648-4531-80E5-563D7402ED3F}" presName="node" presStyleLbl="node1" presStyleIdx="5" presStyleCnt="10">
        <dgm:presLayoutVars>
          <dgm:bulletEnabled val="1"/>
        </dgm:presLayoutVars>
      </dgm:prSet>
      <dgm:spPr/>
    </dgm:pt>
    <dgm:pt modelId="{8685A1E7-01B7-4413-BE5D-B9C05288C98D}" type="pres">
      <dgm:prSet presAssocID="{9C8676FD-D003-4F06-94D7-5CCA9E1D91C6}" presName="sibTrans" presStyleCnt="0"/>
      <dgm:spPr/>
    </dgm:pt>
    <dgm:pt modelId="{628C6C1A-2910-41A7-A707-236ED18D61DE}" type="pres">
      <dgm:prSet presAssocID="{F6AC0971-2B85-4C33-975B-A4B43A066E98}" presName="node" presStyleLbl="node1" presStyleIdx="6" presStyleCnt="10">
        <dgm:presLayoutVars>
          <dgm:bulletEnabled val="1"/>
        </dgm:presLayoutVars>
      </dgm:prSet>
      <dgm:spPr/>
    </dgm:pt>
    <dgm:pt modelId="{708CAFD1-9EDF-4C34-AD8F-7A000FE2BD39}" type="pres">
      <dgm:prSet presAssocID="{0B1EB893-D4B5-4C13-821E-A22B3FB8DD39}" presName="sibTrans" presStyleCnt="0"/>
      <dgm:spPr/>
    </dgm:pt>
    <dgm:pt modelId="{AABAFEA3-2895-47FE-9457-ADCAB2D015C0}" type="pres">
      <dgm:prSet presAssocID="{76B69980-D020-4737-95BE-49535EE34C05}" presName="node" presStyleLbl="node1" presStyleIdx="7" presStyleCnt="10">
        <dgm:presLayoutVars>
          <dgm:bulletEnabled val="1"/>
        </dgm:presLayoutVars>
      </dgm:prSet>
      <dgm:spPr/>
    </dgm:pt>
    <dgm:pt modelId="{B1FC6CFB-6EA2-46CC-9616-FA58874FC5A8}" type="pres">
      <dgm:prSet presAssocID="{500A91FA-F9B1-4F64-AD0D-34CE52D14147}" presName="sibTrans" presStyleCnt="0"/>
      <dgm:spPr/>
    </dgm:pt>
    <dgm:pt modelId="{8248BF3B-137A-4603-B7D0-629473A963FD}" type="pres">
      <dgm:prSet presAssocID="{8A491EE5-B549-449F-B08C-FC9FF887A791}" presName="node" presStyleLbl="node1" presStyleIdx="8" presStyleCnt="10">
        <dgm:presLayoutVars>
          <dgm:bulletEnabled val="1"/>
        </dgm:presLayoutVars>
      </dgm:prSet>
      <dgm:spPr/>
    </dgm:pt>
    <dgm:pt modelId="{1AE63C04-34D1-4FB4-883B-0105C2841089}" type="pres">
      <dgm:prSet presAssocID="{8F2D3786-4D18-45E2-9704-8222B12DA8CF}" presName="sibTrans" presStyleCnt="0"/>
      <dgm:spPr/>
    </dgm:pt>
    <dgm:pt modelId="{A992ACC1-7813-4B37-A7EA-51BCA5405DE1}" type="pres">
      <dgm:prSet presAssocID="{E91B674A-6CC9-4492-A194-376588915728}" presName="node" presStyleLbl="node1" presStyleIdx="9" presStyleCnt="10">
        <dgm:presLayoutVars>
          <dgm:bulletEnabled val="1"/>
        </dgm:presLayoutVars>
      </dgm:prSet>
      <dgm:spPr/>
    </dgm:pt>
  </dgm:ptLst>
  <dgm:cxnLst>
    <dgm:cxn modelId="{A4E0FB1F-8785-4FA1-B8A9-999BF753709D}" srcId="{5BCD053C-CE85-4F02-B2A3-9AC94BFBC4F4}" destId="{3FCA0DC0-FAE6-464A-AE9B-24EEE58A4743}" srcOrd="2" destOrd="0" parTransId="{3ED6946B-641E-4011-ACFD-554189EF82E5}" sibTransId="{3CC737AB-F41B-4163-8330-B30A08C88E45}"/>
    <dgm:cxn modelId="{62A06B20-6235-41A0-B5D4-253ED0BE0C1A}" srcId="{5BCD053C-CE85-4F02-B2A3-9AC94BFBC4F4}" destId="{A8A6A456-D648-4531-80E5-563D7402ED3F}" srcOrd="5" destOrd="0" parTransId="{57C99B38-64F0-4725-8391-C98EE00DE1BC}" sibTransId="{9C8676FD-D003-4F06-94D7-5CCA9E1D91C6}"/>
    <dgm:cxn modelId="{C84C9936-EE93-4863-9127-F52984E06536}" type="presOf" srcId="{A8A6A456-D648-4531-80E5-563D7402ED3F}" destId="{83202216-2CF4-44C8-B5BB-8DDC1AE8C994}" srcOrd="0" destOrd="0" presId="urn:microsoft.com/office/officeart/2005/8/layout/default"/>
    <dgm:cxn modelId="{56CCCC61-08CE-43D3-B32C-BB34709471BD}" srcId="{5BCD053C-CE85-4F02-B2A3-9AC94BFBC4F4}" destId="{BABEC13D-11DB-476C-ACE5-8FC5B1316541}" srcOrd="0" destOrd="0" parTransId="{5803BF62-0AF7-4E05-BECE-E5C72457425B}" sibTransId="{85FCF54C-AAA7-4E49-A070-D690C2022EA5}"/>
    <dgm:cxn modelId="{16C71644-5EF5-49C1-A1CB-70A2898D4CB4}" type="presOf" srcId="{8A491EE5-B549-449F-B08C-FC9FF887A791}" destId="{8248BF3B-137A-4603-B7D0-629473A963FD}" srcOrd="0" destOrd="0" presId="urn:microsoft.com/office/officeart/2005/8/layout/default"/>
    <dgm:cxn modelId="{F26DF347-1FE7-4323-A55E-A03193AB463B}" type="presOf" srcId="{76B69980-D020-4737-95BE-49535EE34C05}" destId="{AABAFEA3-2895-47FE-9457-ADCAB2D015C0}" srcOrd="0" destOrd="0" presId="urn:microsoft.com/office/officeart/2005/8/layout/default"/>
    <dgm:cxn modelId="{C292994A-41DF-473A-8B83-736354F93D95}" srcId="{5BCD053C-CE85-4F02-B2A3-9AC94BFBC4F4}" destId="{E91B674A-6CC9-4492-A194-376588915728}" srcOrd="9" destOrd="0" parTransId="{DF52D435-1708-40F5-B129-346E05FC3DFA}" sibTransId="{D48BA398-9BC0-4902-9AE8-06308F1B971F}"/>
    <dgm:cxn modelId="{3BCDAF4F-2A40-44AE-87FD-392706E15A4A}" type="presOf" srcId="{3FCA0DC0-FAE6-464A-AE9B-24EEE58A4743}" destId="{563A69FC-2258-40E8-A130-8E39BBA7EDBE}" srcOrd="0" destOrd="0" presId="urn:microsoft.com/office/officeart/2005/8/layout/default"/>
    <dgm:cxn modelId="{169E2357-1B10-4A0E-A48D-34179A11B5CE}" type="presOf" srcId="{E91B674A-6CC9-4492-A194-376588915728}" destId="{A992ACC1-7813-4B37-A7EA-51BCA5405DE1}" srcOrd="0" destOrd="0" presId="urn:microsoft.com/office/officeart/2005/8/layout/default"/>
    <dgm:cxn modelId="{FA8D3477-DFDA-4B19-996F-41C54132B3EE}" type="presOf" srcId="{F6AC0971-2B85-4C33-975B-A4B43A066E98}" destId="{628C6C1A-2910-41A7-A707-236ED18D61DE}" srcOrd="0" destOrd="0" presId="urn:microsoft.com/office/officeart/2005/8/layout/default"/>
    <dgm:cxn modelId="{F6AC757B-4C5C-41A0-9689-05503FF832CB}" srcId="{5BCD053C-CE85-4F02-B2A3-9AC94BFBC4F4}" destId="{BAA1EFDA-85E2-4C06-981E-68BC87262D7A}" srcOrd="3" destOrd="0" parTransId="{DB5FC62B-FFFD-4F2C-9883-EB5812A7EAEE}" sibTransId="{08CA2925-3158-4350-8ECB-E63D5DECF720}"/>
    <dgm:cxn modelId="{6B09987F-7DC2-4693-B32B-7D93FF0CDE15}" srcId="{5BCD053C-CE85-4F02-B2A3-9AC94BFBC4F4}" destId="{F6AC0971-2B85-4C33-975B-A4B43A066E98}" srcOrd="6" destOrd="0" parTransId="{AE4334E3-CAC3-40FE-92AF-6A67C5836545}" sibTransId="{0B1EB893-D4B5-4C13-821E-A22B3FB8DD39}"/>
    <dgm:cxn modelId="{90D5EA8B-648B-487E-81EA-5C9BE8C1F38C}" srcId="{5BCD053C-CE85-4F02-B2A3-9AC94BFBC4F4}" destId="{DDE35BFC-0F20-4A69-859E-592D749A92A3}" srcOrd="4" destOrd="0" parTransId="{58D0381F-06E1-4CFF-A0DC-F510C2461027}" sibTransId="{F879C00C-43C4-4FA4-8BD6-9C22DD7E415A}"/>
    <dgm:cxn modelId="{8F1267A5-2E1B-4F33-9CA1-44BBA2EDBA37}" type="presOf" srcId="{BAA1EFDA-85E2-4C06-981E-68BC87262D7A}" destId="{4F4A0695-14E1-4420-B915-9691B40B10B3}" srcOrd="0" destOrd="0" presId="urn:microsoft.com/office/officeart/2005/8/layout/default"/>
    <dgm:cxn modelId="{FAC006AD-1FA2-491B-BE83-B830531F8415}" type="presOf" srcId="{DDE35BFC-0F20-4A69-859E-592D749A92A3}" destId="{C09A3A05-F45F-4A8E-A14B-CFECD50F43BF}" srcOrd="0" destOrd="0" presId="urn:microsoft.com/office/officeart/2005/8/layout/default"/>
    <dgm:cxn modelId="{75EB8BB6-36E1-4DBD-A365-1F79050F0939}" type="presOf" srcId="{5BCD053C-CE85-4F02-B2A3-9AC94BFBC4F4}" destId="{2E24A11B-C8B6-4D1D-A288-EB45C6C0F195}" srcOrd="0" destOrd="0" presId="urn:microsoft.com/office/officeart/2005/8/layout/default"/>
    <dgm:cxn modelId="{A69D0EB8-5FBB-4516-BCCD-F637CEF4601E}" srcId="{5BCD053C-CE85-4F02-B2A3-9AC94BFBC4F4}" destId="{8A491EE5-B549-449F-B08C-FC9FF887A791}" srcOrd="8" destOrd="0" parTransId="{D5CB2A68-4001-4D4B-9D4E-6D5AC30E66B8}" sibTransId="{8F2D3786-4D18-45E2-9704-8222B12DA8CF}"/>
    <dgm:cxn modelId="{F1C96AB8-7605-4DB9-A121-42A629140CA5}" type="presOf" srcId="{49E99FB1-7B59-4D15-904C-E2E6C2512130}" destId="{F755ECFC-75B1-4BAD-A51F-287832D9B94C}" srcOrd="0" destOrd="0" presId="urn:microsoft.com/office/officeart/2005/8/layout/default"/>
    <dgm:cxn modelId="{176CF3C6-393B-4D7A-99B8-6D4BCD6B53C7}" type="presOf" srcId="{BABEC13D-11DB-476C-ACE5-8FC5B1316541}" destId="{FF93B96D-5E0E-4794-A35F-D2DC9BB41FE5}" srcOrd="0" destOrd="0" presId="urn:microsoft.com/office/officeart/2005/8/layout/default"/>
    <dgm:cxn modelId="{143B7EED-76B7-4B2E-AB52-EBD866F822AB}" srcId="{5BCD053C-CE85-4F02-B2A3-9AC94BFBC4F4}" destId="{76B69980-D020-4737-95BE-49535EE34C05}" srcOrd="7" destOrd="0" parTransId="{36A480D5-C387-487E-8386-DE92EF813FA7}" sibTransId="{500A91FA-F9B1-4F64-AD0D-34CE52D14147}"/>
    <dgm:cxn modelId="{1E408FF3-9CF3-4486-ADB1-A209F2BDB131}" srcId="{5BCD053C-CE85-4F02-B2A3-9AC94BFBC4F4}" destId="{49E99FB1-7B59-4D15-904C-E2E6C2512130}" srcOrd="1" destOrd="0" parTransId="{A1E7BE1A-D4B9-445D-9398-4C495CDFC19F}" sibTransId="{E1E55664-EF95-4A61-A7BB-3380B4CEFA1D}"/>
    <dgm:cxn modelId="{41BF010A-E7B1-43CD-9F4C-7542CED14BB3}" type="presParOf" srcId="{2E24A11B-C8B6-4D1D-A288-EB45C6C0F195}" destId="{FF93B96D-5E0E-4794-A35F-D2DC9BB41FE5}" srcOrd="0" destOrd="0" presId="urn:microsoft.com/office/officeart/2005/8/layout/default"/>
    <dgm:cxn modelId="{A8D95FF8-7C84-47C0-9DE8-FFE20C239E32}" type="presParOf" srcId="{2E24A11B-C8B6-4D1D-A288-EB45C6C0F195}" destId="{20E70CE7-A86A-4A39-892E-0A99F8547625}" srcOrd="1" destOrd="0" presId="urn:microsoft.com/office/officeart/2005/8/layout/default"/>
    <dgm:cxn modelId="{DCCE108D-0806-43AB-88C7-A29EB9972D58}" type="presParOf" srcId="{2E24A11B-C8B6-4D1D-A288-EB45C6C0F195}" destId="{F755ECFC-75B1-4BAD-A51F-287832D9B94C}" srcOrd="2" destOrd="0" presId="urn:microsoft.com/office/officeart/2005/8/layout/default"/>
    <dgm:cxn modelId="{D89C7ACA-8292-44CC-9192-06E105FF4014}" type="presParOf" srcId="{2E24A11B-C8B6-4D1D-A288-EB45C6C0F195}" destId="{C21ED3D5-5492-4820-9EB6-A8ACC0026DE0}" srcOrd="3" destOrd="0" presId="urn:microsoft.com/office/officeart/2005/8/layout/default"/>
    <dgm:cxn modelId="{BE3A13F9-FDDC-4C1E-A6CC-BDFB0FA22392}" type="presParOf" srcId="{2E24A11B-C8B6-4D1D-A288-EB45C6C0F195}" destId="{563A69FC-2258-40E8-A130-8E39BBA7EDBE}" srcOrd="4" destOrd="0" presId="urn:microsoft.com/office/officeart/2005/8/layout/default"/>
    <dgm:cxn modelId="{81BF4659-36FE-4CBF-B305-F32CDC5DED85}" type="presParOf" srcId="{2E24A11B-C8B6-4D1D-A288-EB45C6C0F195}" destId="{67283165-7AA2-44CC-8ABA-3970ED1A2F24}" srcOrd="5" destOrd="0" presId="urn:microsoft.com/office/officeart/2005/8/layout/default"/>
    <dgm:cxn modelId="{839E4C6D-624C-46A9-B213-8B9C4988A490}" type="presParOf" srcId="{2E24A11B-C8B6-4D1D-A288-EB45C6C0F195}" destId="{4F4A0695-14E1-4420-B915-9691B40B10B3}" srcOrd="6" destOrd="0" presId="urn:microsoft.com/office/officeart/2005/8/layout/default"/>
    <dgm:cxn modelId="{E817EF60-ABBF-4F52-BC56-EFF3A9ED01D3}" type="presParOf" srcId="{2E24A11B-C8B6-4D1D-A288-EB45C6C0F195}" destId="{661BAFC2-DA17-4C0E-B14E-ED86D2D9F7D7}" srcOrd="7" destOrd="0" presId="urn:microsoft.com/office/officeart/2005/8/layout/default"/>
    <dgm:cxn modelId="{896995A8-CCF0-4508-ABC1-E129BD2961A5}" type="presParOf" srcId="{2E24A11B-C8B6-4D1D-A288-EB45C6C0F195}" destId="{C09A3A05-F45F-4A8E-A14B-CFECD50F43BF}" srcOrd="8" destOrd="0" presId="urn:microsoft.com/office/officeart/2005/8/layout/default"/>
    <dgm:cxn modelId="{0ED26024-84E9-4CDE-A6C2-C526383DE592}" type="presParOf" srcId="{2E24A11B-C8B6-4D1D-A288-EB45C6C0F195}" destId="{803B8BEB-7780-4269-AF9A-20D47EF9CADD}" srcOrd="9" destOrd="0" presId="urn:microsoft.com/office/officeart/2005/8/layout/default"/>
    <dgm:cxn modelId="{0F1369DA-F2FF-4CAA-BC32-9DBC8AE88F39}" type="presParOf" srcId="{2E24A11B-C8B6-4D1D-A288-EB45C6C0F195}" destId="{83202216-2CF4-44C8-B5BB-8DDC1AE8C994}" srcOrd="10" destOrd="0" presId="urn:microsoft.com/office/officeart/2005/8/layout/default"/>
    <dgm:cxn modelId="{65863E20-150A-4F6C-BCF3-D8E170F35A62}" type="presParOf" srcId="{2E24A11B-C8B6-4D1D-A288-EB45C6C0F195}" destId="{8685A1E7-01B7-4413-BE5D-B9C05288C98D}" srcOrd="11" destOrd="0" presId="urn:microsoft.com/office/officeart/2005/8/layout/default"/>
    <dgm:cxn modelId="{4FD06D81-8262-4379-A4E2-534A6CD35119}" type="presParOf" srcId="{2E24A11B-C8B6-4D1D-A288-EB45C6C0F195}" destId="{628C6C1A-2910-41A7-A707-236ED18D61DE}" srcOrd="12" destOrd="0" presId="urn:microsoft.com/office/officeart/2005/8/layout/default"/>
    <dgm:cxn modelId="{CBE7DB26-BBCF-467E-9FD1-8759B232A18B}" type="presParOf" srcId="{2E24A11B-C8B6-4D1D-A288-EB45C6C0F195}" destId="{708CAFD1-9EDF-4C34-AD8F-7A000FE2BD39}" srcOrd="13" destOrd="0" presId="urn:microsoft.com/office/officeart/2005/8/layout/default"/>
    <dgm:cxn modelId="{DD64845F-A840-4FEE-A095-41CAC45AF22B}" type="presParOf" srcId="{2E24A11B-C8B6-4D1D-A288-EB45C6C0F195}" destId="{AABAFEA3-2895-47FE-9457-ADCAB2D015C0}" srcOrd="14" destOrd="0" presId="urn:microsoft.com/office/officeart/2005/8/layout/default"/>
    <dgm:cxn modelId="{6C3E21A1-A566-451F-99B4-F108041D7D6A}" type="presParOf" srcId="{2E24A11B-C8B6-4D1D-A288-EB45C6C0F195}" destId="{B1FC6CFB-6EA2-46CC-9616-FA58874FC5A8}" srcOrd="15" destOrd="0" presId="urn:microsoft.com/office/officeart/2005/8/layout/default"/>
    <dgm:cxn modelId="{34CB5F51-BBFC-478B-827D-CBA1C184430B}" type="presParOf" srcId="{2E24A11B-C8B6-4D1D-A288-EB45C6C0F195}" destId="{8248BF3B-137A-4603-B7D0-629473A963FD}" srcOrd="16" destOrd="0" presId="urn:microsoft.com/office/officeart/2005/8/layout/default"/>
    <dgm:cxn modelId="{52062C42-E8D1-4507-A3D0-957B6C1AB795}" type="presParOf" srcId="{2E24A11B-C8B6-4D1D-A288-EB45C6C0F195}" destId="{1AE63C04-34D1-4FB4-883B-0105C2841089}" srcOrd="17" destOrd="0" presId="urn:microsoft.com/office/officeart/2005/8/layout/default"/>
    <dgm:cxn modelId="{9C3A65D7-F4B8-4F48-9C19-33B522F8049E}" type="presParOf" srcId="{2E24A11B-C8B6-4D1D-A288-EB45C6C0F195}" destId="{A992ACC1-7813-4B37-A7EA-51BCA5405DE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D7AFE-7343-43B7-B651-79BFFC73380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C18AB9-EE72-4530-A109-4FB5636CFA0D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Analisi</a:t>
          </a:r>
          <a:r>
            <a:rPr lang="en-US" dirty="0"/>
            <a:t> </a:t>
          </a:r>
          <a:r>
            <a:rPr lang="en-US" dirty="0" err="1"/>
            <a:t>Descrittiva</a:t>
          </a:r>
          <a:r>
            <a:rPr lang="en-US" dirty="0"/>
            <a:t>: Cosa è </a:t>
          </a:r>
          <a:r>
            <a:rPr lang="en-US" dirty="0" err="1"/>
            <a:t>successo</a:t>
          </a:r>
          <a:r>
            <a:rPr lang="en-US" dirty="0"/>
            <a:t>?</a:t>
          </a:r>
        </a:p>
      </dgm:t>
    </dgm:pt>
    <dgm:pt modelId="{43F8614D-ED4E-4E4C-85BF-D1BBE58DCA43}" type="parTrans" cxnId="{38D06AC4-B6CC-471D-A890-6D3153797BE2}">
      <dgm:prSet/>
      <dgm:spPr/>
      <dgm:t>
        <a:bodyPr/>
        <a:lstStyle/>
        <a:p>
          <a:endParaRPr lang="en-US"/>
        </a:p>
      </dgm:t>
    </dgm:pt>
    <dgm:pt modelId="{2AED8A8F-9440-45AD-99A7-846A710DF97F}" type="sibTrans" cxnId="{38D06AC4-B6CC-471D-A890-6D3153797BE2}">
      <dgm:prSet/>
      <dgm:spPr/>
      <dgm:t>
        <a:bodyPr/>
        <a:lstStyle/>
        <a:p>
          <a:endParaRPr lang="en-US"/>
        </a:p>
      </dgm:t>
    </dgm:pt>
    <dgm:pt modelId="{876F783B-D7E8-4804-AD5A-C467AEB9D886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Analisi</a:t>
          </a:r>
          <a:r>
            <a:rPr lang="en-US" dirty="0"/>
            <a:t> </a:t>
          </a:r>
          <a:r>
            <a:rPr lang="en-US" dirty="0" err="1"/>
            <a:t>Predittiva</a:t>
          </a:r>
          <a:r>
            <a:rPr lang="en-US" dirty="0"/>
            <a:t>: Cosa </a:t>
          </a:r>
          <a:r>
            <a:rPr lang="en-US" dirty="0" err="1"/>
            <a:t>succederà</a:t>
          </a:r>
          <a:r>
            <a:rPr lang="en-US" dirty="0"/>
            <a:t>?</a:t>
          </a:r>
        </a:p>
      </dgm:t>
    </dgm:pt>
    <dgm:pt modelId="{B4FADCBF-57B0-47C5-8A0F-7E03B0DECD4A}" type="parTrans" cxnId="{5C6B9FB3-1DC2-44D3-90BC-2618BD972ED5}">
      <dgm:prSet/>
      <dgm:spPr/>
      <dgm:t>
        <a:bodyPr/>
        <a:lstStyle/>
        <a:p>
          <a:endParaRPr lang="en-US"/>
        </a:p>
      </dgm:t>
    </dgm:pt>
    <dgm:pt modelId="{988BDD30-8204-4612-B249-22E8DB88908F}" type="sibTrans" cxnId="{5C6B9FB3-1DC2-44D3-90BC-2618BD972ED5}">
      <dgm:prSet/>
      <dgm:spPr/>
      <dgm:t>
        <a:bodyPr/>
        <a:lstStyle/>
        <a:p>
          <a:endParaRPr lang="en-US"/>
        </a:p>
      </dgm:t>
    </dgm:pt>
    <dgm:pt modelId="{3B4498B0-86B3-4E19-B341-883431632038}">
      <dgm:prSet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Analisi</a:t>
          </a:r>
          <a:r>
            <a:rPr lang="en-US" dirty="0"/>
            <a:t> </a:t>
          </a:r>
          <a:r>
            <a:rPr lang="en-US" dirty="0" err="1"/>
            <a:t>Prescrittiva</a:t>
          </a:r>
          <a:r>
            <a:rPr lang="en-US" dirty="0"/>
            <a:t>: Cosa </a:t>
          </a:r>
          <a:r>
            <a:rPr lang="en-US" dirty="0" err="1"/>
            <a:t>dovremmo</a:t>
          </a:r>
          <a:r>
            <a:rPr lang="en-US" dirty="0"/>
            <a:t> fare?</a:t>
          </a:r>
        </a:p>
      </dgm:t>
    </dgm:pt>
    <dgm:pt modelId="{ACE23052-3038-41E0-B45B-109ED0B186C4}" type="parTrans" cxnId="{1A6FC993-0C99-452D-A082-71563EBF0B19}">
      <dgm:prSet/>
      <dgm:spPr/>
      <dgm:t>
        <a:bodyPr/>
        <a:lstStyle/>
        <a:p>
          <a:endParaRPr lang="en-US"/>
        </a:p>
      </dgm:t>
    </dgm:pt>
    <dgm:pt modelId="{1430CA34-9A64-48AF-891F-60E04DF35928}" type="sibTrans" cxnId="{1A6FC993-0C99-452D-A082-71563EBF0B19}">
      <dgm:prSet/>
      <dgm:spPr/>
      <dgm:t>
        <a:bodyPr/>
        <a:lstStyle/>
        <a:p>
          <a:endParaRPr lang="en-US"/>
        </a:p>
      </dgm:t>
    </dgm:pt>
    <dgm:pt modelId="{81884AAF-5B19-4D3A-BE4C-05A87914EB42}" type="pres">
      <dgm:prSet presAssocID="{064D7AFE-7343-43B7-B651-79BFFC73380D}" presName="linear" presStyleCnt="0">
        <dgm:presLayoutVars>
          <dgm:animLvl val="lvl"/>
          <dgm:resizeHandles val="exact"/>
        </dgm:presLayoutVars>
      </dgm:prSet>
      <dgm:spPr/>
    </dgm:pt>
    <dgm:pt modelId="{793FAB33-43E9-46F8-B2F8-CC9BEDF53378}" type="pres">
      <dgm:prSet presAssocID="{F6C18AB9-EE72-4530-A109-4FB5636CFA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51D1F3-9B26-4977-B066-BEAB2464E8C9}" type="pres">
      <dgm:prSet presAssocID="{2AED8A8F-9440-45AD-99A7-846A710DF97F}" presName="spacer" presStyleCnt="0"/>
      <dgm:spPr/>
    </dgm:pt>
    <dgm:pt modelId="{4E518989-8159-46BC-902E-25BB22AC9A2C}" type="pres">
      <dgm:prSet presAssocID="{876F783B-D7E8-4804-AD5A-C467AEB9D8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1CC748-2389-45EE-8970-E5257238447D}" type="pres">
      <dgm:prSet presAssocID="{988BDD30-8204-4612-B249-22E8DB88908F}" presName="spacer" presStyleCnt="0"/>
      <dgm:spPr/>
    </dgm:pt>
    <dgm:pt modelId="{6F483BB0-A827-496B-9E3E-134BDDEE9404}" type="pres">
      <dgm:prSet presAssocID="{3B4498B0-86B3-4E19-B341-8834316320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D7090F-D77A-4345-84FB-1127DF82A96B}" type="presOf" srcId="{876F783B-D7E8-4804-AD5A-C467AEB9D886}" destId="{4E518989-8159-46BC-902E-25BB22AC9A2C}" srcOrd="0" destOrd="0" presId="urn:microsoft.com/office/officeart/2005/8/layout/vList2"/>
    <dgm:cxn modelId="{73C0721D-2417-440D-A7A6-04617EBF1154}" type="presOf" srcId="{3B4498B0-86B3-4E19-B341-883431632038}" destId="{6F483BB0-A827-496B-9E3E-134BDDEE9404}" srcOrd="0" destOrd="0" presId="urn:microsoft.com/office/officeart/2005/8/layout/vList2"/>
    <dgm:cxn modelId="{B24E136D-3802-4D13-AF3F-7F8D4D2070C8}" type="presOf" srcId="{F6C18AB9-EE72-4530-A109-4FB5636CFA0D}" destId="{793FAB33-43E9-46F8-B2F8-CC9BEDF53378}" srcOrd="0" destOrd="0" presId="urn:microsoft.com/office/officeart/2005/8/layout/vList2"/>
    <dgm:cxn modelId="{5AD95370-D232-4149-BFC3-D6D7E6F69ECA}" type="presOf" srcId="{064D7AFE-7343-43B7-B651-79BFFC73380D}" destId="{81884AAF-5B19-4D3A-BE4C-05A87914EB42}" srcOrd="0" destOrd="0" presId="urn:microsoft.com/office/officeart/2005/8/layout/vList2"/>
    <dgm:cxn modelId="{1A6FC993-0C99-452D-A082-71563EBF0B19}" srcId="{064D7AFE-7343-43B7-B651-79BFFC73380D}" destId="{3B4498B0-86B3-4E19-B341-883431632038}" srcOrd="2" destOrd="0" parTransId="{ACE23052-3038-41E0-B45B-109ED0B186C4}" sibTransId="{1430CA34-9A64-48AF-891F-60E04DF35928}"/>
    <dgm:cxn modelId="{5C6B9FB3-1DC2-44D3-90BC-2618BD972ED5}" srcId="{064D7AFE-7343-43B7-B651-79BFFC73380D}" destId="{876F783B-D7E8-4804-AD5A-C467AEB9D886}" srcOrd="1" destOrd="0" parTransId="{B4FADCBF-57B0-47C5-8A0F-7E03B0DECD4A}" sibTransId="{988BDD30-8204-4612-B249-22E8DB88908F}"/>
    <dgm:cxn modelId="{38D06AC4-B6CC-471D-A890-6D3153797BE2}" srcId="{064D7AFE-7343-43B7-B651-79BFFC73380D}" destId="{F6C18AB9-EE72-4530-A109-4FB5636CFA0D}" srcOrd="0" destOrd="0" parTransId="{43F8614D-ED4E-4E4C-85BF-D1BBE58DCA43}" sibTransId="{2AED8A8F-9440-45AD-99A7-846A710DF97F}"/>
    <dgm:cxn modelId="{5543892D-D166-411F-8D79-94C28883AF44}" type="presParOf" srcId="{81884AAF-5B19-4D3A-BE4C-05A87914EB42}" destId="{793FAB33-43E9-46F8-B2F8-CC9BEDF53378}" srcOrd="0" destOrd="0" presId="urn:microsoft.com/office/officeart/2005/8/layout/vList2"/>
    <dgm:cxn modelId="{D9F7831D-4649-4566-BDA1-E1DFC8C20248}" type="presParOf" srcId="{81884AAF-5B19-4D3A-BE4C-05A87914EB42}" destId="{3F51D1F3-9B26-4977-B066-BEAB2464E8C9}" srcOrd="1" destOrd="0" presId="urn:microsoft.com/office/officeart/2005/8/layout/vList2"/>
    <dgm:cxn modelId="{8A90CEE3-22D4-4D1B-94F9-082D14297CF1}" type="presParOf" srcId="{81884AAF-5B19-4D3A-BE4C-05A87914EB42}" destId="{4E518989-8159-46BC-902E-25BB22AC9A2C}" srcOrd="2" destOrd="0" presId="urn:microsoft.com/office/officeart/2005/8/layout/vList2"/>
    <dgm:cxn modelId="{10385557-B704-4F21-8BD2-14BB943ECD45}" type="presParOf" srcId="{81884AAF-5B19-4D3A-BE4C-05A87914EB42}" destId="{1F1CC748-2389-45EE-8970-E5257238447D}" srcOrd="3" destOrd="0" presId="urn:microsoft.com/office/officeart/2005/8/layout/vList2"/>
    <dgm:cxn modelId="{5506B7F3-341B-4D68-B422-DC97FF227A0A}" type="presParOf" srcId="{81884AAF-5B19-4D3A-BE4C-05A87914EB42}" destId="{6F483BB0-A827-496B-9E3E-134BDDEE94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1684E-0160-4867-B09F-898F38DAD3C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4457BE-0527-48FA-812B-2A4F30656014}">
      <dgm:prSet/>
      <dgm:spPr/>
      <dgm:t>
        <a:bodyPr/>
        <a:lstStyle/>
        <a:p>
          <a:r>
            <a:rPr lang="en-US"/>
            <a:t>Risponde alla domanda: Cosa è successo?</a:t>
          </a:r>
        </a:p>
      </dgm:t>
    </dgm:pt>
    <dgm:pt modelId="{01FE0F72-2D26-48AD-9589-897D450F72E3}" type="parTrans" cxnId="{FAA68019-3D43-4C26-B21F-378D406760D9}">
      <dgm:prSet/>
      <dgm:spPr/>
      <dgm:t>
        <a:bodyPr/>
        <a:lstStyle/>
        <a:p>
          <a:endParaRPr lang="en-US"/>
        </a:p>
      </dgm:t>
    </dgm:pt>
    <dgm:pt modelId="{56A12A2E-2F9B-430D-8D7D-60366B7F4E25}" type="sibTrans" cxnId="{FAA68019-3D43-4C26-B21F-378D406760D9}">
      <dgm:prSet/>
      <dgm:spPr/>
      <dgm:t>
        <a:bodyPr/>
        <a:lstStyle/>
        <a:p>
          <a:endParaRPr lang="en-US"/>
        </a:p>
      </dgm:t>
    </dgm:pt>
    <dgm:pt modelId="{3DC3B55F-349D-4E83-B60C-A5461BD08A07}">
      <dgm:prSet/>
      <dgm:spPr/>
      <dgm:t>
        <a:bodyPr/>
        <a:lstStyle/>
        <a:p>
          <a:r>
            <a:rPr lang="en-US"/>
            <a:t>Esempi: report, dashboard, KPI.</a:t>
          </a:r>
        </a:p>
      </dgm:t>
    </dgm:pt>
    <dgm:pt modelId="{74FEE9BF-9C9D-4AC3-83C0-0BC5FA2BA8C4}" type="parTrans" cxnId="{8573F443-9415-4FD9-9D30-5DE90A83A7AE}">
      <dgm:prSet/>
      <dgm:spPr/>
      <dgm:t>
        <a:bodyPr/>
        <a:lstStyle/>
        <a:p>
          <a:endParaRPr lang="en-US"/>
        </a:p>
      </dgm:t>
    </dgm:pt>
    <dgm:pt modelId="{8BA82E07-D930-46C2-A7A0-5F50B6EEC273}" type="sibTrans" cxnId="{8573F443-9415-4FD9-9D30-5DE90A83A7AE}">
      <dgm:prSet/>
      <dgm:spPr/>
      <dgm:t>
        <a:bodyPr/>
        <a:lstStyle/>
        <a:p>
          <a:endParaRPr lang="en-US"/>
        </a:p>
      </dgm:t>
    </dgm:pt>
    <dgm:pt modelId="{96403210-3E08-4CE2-8BF4-0B3CF38D2784}">
      <dgm:prSet/>
      <dgm:spPr/>
      <dgm:t>
        <a:bodyPr/>
        <a:lstStyle/>
        <a:p>
          <a:r>
            <a:rPr lang="en-US"/>
            <a:t>Strumenti: Excel, Power BI, Tableau.</a:t>
          </a:r>
        </a:p>
      </dgm:t>
    </dgm:pt>
    <dgm:pt modelId="{F5AFCDFD-404C-41F6-82B2-0970D8A68202}" type="parTrans" cxnId="{CA36E305-80C3-44B2-BA83-0D374A2A03DE}">
      <dgm:prSet/>
      <dgm:spPr/>
      <dgm:t>
        <a:bodyPr/>
        <a:lstStyle/>
        <a:p>
          <a:endParaRPr lang="en-US"/>
        </a:p>
      </dgm:t>
    </dgm:pt>
    <dgm:pt modelId="{F523213C-4D62-4F80-8F4F-9C6DC4BFB00C}" type="sibTrans" cxnId="{CA36E305-80C3-44B2-BA83-0D374A2A03DE}">
      <dgm:prSet/>
      <dgm:spPr/>
      <dgm:t>
        <a:bodyPr/>
        <a:lstStyle/>
        <a:p>
          <a:endParaRPr lang="en-US"/>
        </a:p>
      </dgm:t>
    </dgm:pt>
    <dgm:pt modelId="{2DE20688-D3E9-4BAF-B181-AF48E651A5BE}" type="pres">
      <dgm:prSet presAssocID="{C051684E-0160-4867-B09F-898F38DAD3CB}" presName="vert0" presStyleCnt="0">
        <dgm:presLayoutVars>
          <dgm:dir/>
          <dgm:animOne val="branch"/>
          <dgm:animLvl val="lvl"/>
        </dgm:presLayoutVars>
      </dgm:prSet>
      <dgm:spPr/>
    </dgm:pt>
    <dgm:pt modelId="{DC84B053-78F2-44CE-8B07-BC6A826A618D}" type="pres">
      <dgm:prSet presAssocID="{184457BE-0527-48FA-812B-2A4F30656014}" presName="thickLine" presStyleLbl="alignNode1" presStyleIdx="0" presStyleCnt="3"/>
      <dgm:spPr/>
    </dgm:pt>
    <dgm:pt modelId="{404D436E-D043-4A3A-B0E0-94C7107362A2}" type="pres">
      <dgm:prSet presAssocID="{184457BE-0527-48FA-812B-2A4F30656014}" presName="horz1" presStyleCnt="0"/>
      <dgm:spPr/>
    </dgm:pt>
    <dgm:pt modelId="{27E551B0-D9F7-4CB5-8DD6-BA033AFB4EF7}" type="pres">
      <dgm:prSet presAssocID="{184457BE-0527-48FA-812B-2A4F30656014}" presName="tx1" presStyleLbl="revTx" presStyleIdx="0" presStyleCnt="3"/>
      <dgm:spPr/>
    </dgm:pt>
    <dgm:pt modelId="{1A8D93D9-E353-414E-AAC9-3B93A319850A}" type="pres">
      <dgm:prSet presAssocID="{184457BE-0527-48FA-812B-2A4F30656014}" presName="vert1" presStyleCnt="0"/>
      <dgm:spPr/>
    </dgm:pt>
    <dgm:pt modelId="{B2D3497A-E7CC-4221-8894-C289A1580E77}" type="pres">
      <dgm:prSet presAssocID="{3DC3B55F-349D-4E83-B60C-A5461BD08A07}" presName="thickLine" presStyleLbl="alignNode1" presStyleIdx="1" presStyleCnt="3"/>
      <dgm:spPr/>
    </dgm:pt>
    <dgm:pt modelId="{724DCDD7-0050-48C9-AF67-3CA6A39DE0DD}" type="pres">
      <dgm:prSet presAssocID="{3DC3B55F-349D-4E83-B60C-A5461BD08A07}" presName="horz1" presStyleCnt="0"/>
      <dgm:spPr/>
    </dgm:pt>
    <dgm:pt modelId="{2F974BE3-250B-40D8-9F89-997598B325CF}" type="pres">
      <dgm:prSet presAssocID="{3DC3B55F-349D-4E83-B60C-A5461BD08A07}" presName="tx1" presStyleLbl="revTx" presStyleIdx="1" presStyleCnt="3"/>
      <dgm:spPr/>
    </dgm:pt>
    <dgm:pt modelId="{BE237F7F-C1DB-4915-A4BF-BFFA7C23D396}" type="pres">
      <dgm:prSet presAssocID="{3DC3B55F-349D-4E83-B60C-A5461BD08A07}" presName="vert1" presStyleCnt="0"/>
      <dgm:spPr/>
    </dgm:pt>
    <dgm:pt modelId="{8216FD74-837E-4032-A110-DD41C19D01CF}" type="pres">
      <dgm:prSet presAssocID="{96403210-3E08-4CE2-8BF4-0B3CF38D2784}" presName="thickLine" presStyleLbl="alignNode1" presStyleIdx="2" presStyleCnt="3"/>
      <dgm:spPr/>
    </dgm:pt>
    <dgm:pt modelId="{52FC5C41-D79B-482E-94E9-F3DEC6FD75C3}" type="pres">
      <dgm:prSet presAssocID="{96403210-3E08-4CE2-8BF4-0B3CF38D2784}" presName="horz1" presStyleCnt="0"/>
      <dgm:spPr/>
    </dgm:pt>
    <dgm:pt modelId="{B379560F-983E-496F-82AC-BF47648D5227}" type="pres">
      <dgm:prSet presAssocID="{96403210-3E08-4CE2-8BF4-0B3CF38D2784}" presName="tx1" presStyleLbl="revTx" presStyleIdx="2" presStyleCnt="3"/>
      <dgm:spPr/>
    </dgm:pt>
    <dgm:pt modelId="{29AA8FF4-0727-43BD-B8F9-0C7299C1BFAC}" type="pres">
      <dgm:prSet presAssocID="{96403210-3E08-4CE2-8BF4-0B3CF38D2784}" presName="vert1" presStyleCnt="0"/>
      <dgm:spPr/>
    </dgm:pt>
  </dgm:ptLst>
  <dgm:cxnLst>
    <dgm:cxn modelId="{CA36E305-80C3-44B2-BA83-0D374A2A03DE}" srcId="{C051684E-0160-4867-B09F-898F38DAD3CB}" destId="{96403210-3E08-4CE2-8BF4-0B3CF38D2784}" srcOrd="2" destOrd="0" parTransId="{F5AFCDFD-404C-41F6-82B2-0970D8A68202}" sibTransId="{F523213C-4D62-4F80-8F4F-9C6DC4BFB00C}"/>
    <dgm:cxn modelId="{FAA68019-3D43-4C26-B21F-378D406760D9}" srcId="{C051684E-0160-4867-B09F-898F38DAD3CB}" destId="{184457BE-0527-48FA-812B-2A4F30656014}" srcOrd="0" destOrd="0" parTransId="{01FE0F72-2D26-48AD-9589-897D450F72E3}" sibTransId="{56A12A2E-2F9B-430D-8D7D-60366B7F4E25}"/>
    <dgm:cxn modelId="{36F0BE1F-317B-4BCD-B18C-18AE90FF849F}" type="presOf" srcId="{96403210-3E08-4CE2-8BF4-0B3CF38D2784}" destId="{B379560F-983E-496F-82AC-BF47648D5227}" srcOrd="0" destOrd="0" presId="urn:microsoft.com/office/officeart/2008/layout/LinedList"/>
    <dgm:cxn modelId="{8573F443-9415-4FD9-9D30-5DE90A83A7AE}" srcId="{C051684E-0160-4867-B09F-898F38DAD3CB}" destId="{3DC3B55F-349D-4E83-B60C-A5461BD08A07}" srcOrd="1" destOrd="0" parTransId="{74FEE9BF-9C9D-4AC3-83C0-0BC5FA2BA8C4}" sibTransId="{8BA82E07-D930-46C2-A7A0-5F50B6EEC273}"/>
    <dgm:cxn modelId="{24120C96-F823-4DAE-8C19-5F5C02A62F43}" type="presOf" srcId="{C051684E-0160-4867-B09F-898F38DAD3CB}" destId="{2DE20688-D3E9-4BAF-B181-AF48E651A5BE}" srcOrd="0" destOrd="0" presId="urn:microsoft.com/office/officeart/2008/layout/LinedList"/>
    <dgm:cxn modelId="{BC10D19E-7DF6-4F9D-825A-360E7FE4A3C0}" type="presOf" srcId="{184457BE-0527-48FA-812B-2A4F30656014}" destId="{27E551B0-D9F7-4CB5-8DD6-BA033AFB4EF7}" srcOrd="0" destOrd="0" presId="urn:microsoft.com/office/officeart/2008/layout/LinedList"/>
    <dgm:cxn modelId="{DCD6EFE8-EE92-4664-AAB7-B3E91F430CD7}" type="presOf" srcId="{3DC3B55F-349D-4E83-B60C-A5461BD08A07}" destId="{2F974BE3-250B-40D8-9F89-997598B325CF}" srcOrd="0" destOrd="0" presId="urn:microsoft.com/office/officeart/2008/layout/LinedList"/>
    <dgm:cxn modelId="{E284DD54-BBF5-4665-8E8B-7E9A7B4EECC1}" type="presParOf" srcId="{2DE20688-D3E9-4BAF-B181-AF48E651A5BE}" destId="{DC84B053-78F2-44CE-8B07-BC6A826A618D}" srcOrd="0" destOrd="0" presId="urn:microsoft.com/office/officeart/2008/layout/LinedList"/>
    <dgm:cxn modelId="{9821DDD6-1F66-4EA6-8775-926A48482673}" type="presParOf" srcId="{2DE20688-D3E9-4BAF-B181-AF48E651A5BE}" destId="{404D436E-D043-4A3A-B0E0-94C7107362A2}" srcOrd="1" destOrd="0" presId="urn:microsoft.com/office/officeart/2008/layout/LinedList"/>
    <dgm:cxn modelId="{AC0B89D1-D4C6-4EED-A763-BDD6B5A9775C}" type="presParOf" srcId="{404D436E-D043-4A3A-B0E0-94C7107362A2}" destId="{27E551B0-D9F7-4CB5-8DD6-BA033AFB4EF7}" srcOrd="0" destOrd="0" presId="urn:microsoft.com/office/officeart/2008/layout/LinedList"/>
    <dgm:cxn modelId="{D9D6C4E7-97FC-445F-987A-B6E6EC0B56E8}" type="presParOf" srcId="{404D436E-D043-4A3A-B0E0-94C7107362A2}" destId="{1A8D93D9-E353-414E-AAC9-3B93A319850A}" srcOrd="1" destOrd="0" presId="urn:microsoft.com/office/officeart/2008/layout/LinedList"/>
    <dgm:cxn modelId="{77476C7A-F2E4-4C95-9F00-3DE8E45AB3E6}" type="presParOf" srcId="{2DE20688-D3E9-4BAF-B181-AF48E651A5BE}" destId="{B2D3497A-E7CC-4221-8894-C289A1580E77}" srcOrd="2" destOrd="0" presId="urn:microsoft.com/office/officeart/2008/layout/LinedList"/>
    <dgm:cxn modelId="{DA3CBECD-6DF5-40A5-A77A-C4AECD3B5D38}" type="presParOf" srcId="{2DE20688-D3E9-4BAF-B181-AF48E651A5BE}" destId="{724DCDD7-0050-48C9-AF67-3CA6A39DE0DD}" srcOrd="3" destOrd="0" presId="urn:microsoft.com/office/officeart/2008/layout/LinedList"/>
    <dgm:cxn modelId="{6544B9C1-44B9-48B4-BCE4-626391401304}" type="presParOf" srcId="{724DCDD7-0050-48C9-AF67-3CA6A39DE0DD}" destId="{2F974BE3-250B-40D8-9F89-997598B325CF}" srcOrd="0" destOrd="0" presId="urn:microsoft.com/office/officeart/2008/layout/LinedList"/>
    <dgm:cxn modelId="{61FFEB94-83FB-4BE7-B877-5F8F148FC2A1}" type="presParOf" srcId="{724DCDD7-0050-48C9-AF67-3CA6A39DE0DD}" destId="{BE237F7F-C1DB-4915-A4BF-BFFA7C23D396}" srcOrd="1" destOrd="0" presId="urn:microsoft.com/office/officeart/2008/layout/LinedList"/>
    <dgm:cxn modelId="{C1703D69-3527-43D2-A93E-56201DBC7AC8}" type="presParOf" srcId="{2DE20688-D3E9-4BAF-B181-AF48E651A5BE}" destId="{8216FD74-837E-4032-A110-DD41C19D01CF}" srcOrd="4" destOrd="0" presId="urn:microsoft.com/office/officeart/2008/layout/LinedList"/>
    <dgm:cxn modelId="{7A401F26-64DE-493E-A11D-E0D99126641C}" type="presParOf" srcId="{2DE20688-D3E9-4BAF-B181-AF48E651A5BE}" destId="{52FC5C41-D79B-482E-94E9-F3DEC6FD75C3}" srcOrd="5" destOrd="0" presId="urn:microsoft.com/office/officeart/2008/layout/LinedList"/>
    <dgm:cxn modelId="{45C89B98-9625-43C0-98AE-EC0256503F5B}" type="presParOf" srcId="{52FC5C41-D79B-482E-94E9-F3DEC6FD75C3}" destId="{B379560F-983E-496F-82AC-BF47648D5227}" srcOrd="0" destOrd="0" presId="urn:microsoft.com/office/officeart/2008/layout/LinedList"/>
    <dgm:cxn modelId="{DF1A13B2-8BD0-4AEC-B021-1FC85CF93341}" type="presParOf" srcId="{52FC5C41-D79B-482E-94E9-F3DEC6FD75C3}" destId="{29AA8FF4-0727-43BD-B8F9-0C7299C1BF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F319D-5459-41C8-8001-1DC71269D7A4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C3B63F-21ED-453F-BE75-964692564FD5}">
      <dgm:prSet/>
      <dgm:spPr/>
      <dgm:t>
        <a:bodyPr/>
        <a:lstStyle/>
        <a:p>
          <a:r>
            <a:rPr lang="en-US"/>
            <a:t>Risponde alla domanda: Cosa succederà?</a:t>
          </a:r>
        </a:p>
      </dgm:t>
    </dgm:pt>
    <dgm:pt modelId="{A8DAC3F1-E35D-4C67-A9CA-39B217ECB5FE}" type="parTrans" cxnId="{3CF0D762-B3C3-40CB-B136-B484D00447CA}">
      <dgm:prSet/>
      <dgm:spPr/>
      <dgm:t>
        <a:bodyPr/>
        <a:lstStyle/>
        <a:p>
          <a:endParaRPr lang="en-US"/>
        </a:p>
      </dgm:t>
    </dgm:pt>
    <dgm:pt modelId="{FDB843B0-6392-47A6-A681-411A582E92F1}" type="sibTrans" cxnId="{3CF0D762-B3C3-40CB-B136-B484D00447CA}">
      <dgm:prSet/>
      <dgm:spPr/>
      <dgm:t>
        <a:bodyPr/>
        <a:lstStyle/>
        <a:p>
          <a:endParaRPr lang="en-US"/>
        </a:p>
      </dgm:t>
    </dgm:pt>
    <dgm:pt modelId="{84A4B260-A706-491B-B732-CE8704D4F891}">
      <dgm:prSet/>
      <dgm:spPr/>
      <dgm:t>
        <a:bodyPr/>
        <a:lstStyle/>
        <a:p>
          <a:r>
            <a:rPr lang="en-US"/>
            <a:t>Esempi: previsioni vendite, churn analysis.</a:t>
          </a:r>
        </a:p>
      </dgm:t>
    </dgm:pt>
    <dgm:pt modelId="{6EAF252C-78FD-4381-82C5-A039477D5851}" type="parTrans" cxnId="{BF3190EA-0A33-4848-B275-DD9D38AA8083}">
      <dgm:prSet/>
      <dgm:spPr/>
      <dgm:t>
        <a:bodyPr/>
        <a:lstStyle/>
        <a:p>
          <a:endParaRPr lang="en-US"/>
        </a:p>
      </dgm:t>
    </dgm:pt>
    <dgm:pt modelId="{B568BBFF-2695-4A85-B48E-B9FD119434B5}" type="sibTrans" cxnId="{BF3190EA-0A33-4848-B275-DD9D38AA8083}">
      <dgm:prSet/>
      <dgm:spPr/>
      <dgm:t>
        <a:bodyPr/>
        <a:lstStyle/>
        <a:p>
          <a:endParaRPr lang="en-US"/>
        </a:p>
      </dgm:t>
    </dgm:pt>
    <dgm:pt modelId="{972AED46-2DB3-460E-A74F-93E2E6B831CC}">
      <dgm:prSet/>
      <dgm:spPr/>
      <dgm:t>
        <a:bodyPr/>
        <a:lstStyle/>
        <a:p>
          <a:r>
            <a:rPr lang="en-US"/>
            <a:t>Strumenti: regressione, machine learning.</a:t>
          </a:r>
        </a:p>
      </dgm:t>
    </dgm:pt>
    <dgm:pt modelId="{0BAFDAF7-39E3-4C3B-8F61-F6127447CC4E}" type="parTrans" cxnId="{27AF088E-C1B9-4379-82ED-BA14DB2233F5}">
      <dgm:prSet/>
      <dgm:spPr/>
      <dgm:t>
        <a:bodyPr/>
        <a:lstStyle/>
        <a:p>
          <a:endParaRPr lang="en-US"/>
        </a:p>
      </dgm:t>
    </dgm:pt>
    <dgm:pt modelId="{E85C6A7C-B702-47AE-8145-DAD19A50ECF0}" type="sibTrans" cxnId="{27AF088E-C1B9-4379-82ED-BA14DB2233F5}">
      <dgm:prSet/>
      <dgm:spPr/>
      <dgm:t>
        <a:bodyPr/>
        <a:lstStyle/>
        <a:p>
          <a:endParaRPr lang="en-US"/>
        </a:p>
      </dgm:t>
    </dgm:pt>
    <dgm:pt modelId="{3A719DC4-3F3B-4749-9554-BC8808F8A761}" type="pres">
      <dgm:prSet presAssocID="{011F319D-5459-41C8-8001-1DC71269D7A4}" presName="vert0" presStyleCnt="0">
        <dgm:presLayoutVars>
          <dgm:dir/>
          <dgm:animOne val="branch"/>
          <dgm:animLvl val="lvl"/>
        </dgm:presLayoutVars>
      </dgm:prSet>
      <dgm:spPr/>
    </dgm:pt>
    <dgm:pt modelId="{5973B6FB-8A21-46F0-956E-0A2825854A4B}" type="pres">
      <dgm:prSet presAssocID="{09C3B63F-21ED-453F-BE75-964692564FD5}" presName="thickLine" presStyleLbl="alignNode1" presStyleIdx="0" presStyleCnt="3"/>
      <dgm:spPr/>
    </dgm:pt>
    <dgm:pt modelId="{66C3129D-EFBC-4C63-86EB-DD1EA478F6EB}" type="pres">
      <dgm:prSet presAssocID="{09C3B63F-21ED-453F-BE75-964692564FD5}" presName="horz1" presStyleCnt="0"/>
      <dgm:spPr/>
    </dgm:pt>
    <dgm:pt modelId="{B53883EE-4641-48D4-B957-5C73B5940A70}" type="pres">
      <dgm:prSet presAssocID="{09C3B63F-21ED-453F-BE75-964692564FD5}" presName="tx1" presStyleLbl="revTx" presStyleIdx="0" presStyleCnt="3"/>
      <dgm:spPr/>
    </dgm:pt>
    <dgm:pt modelId="{B9015106-C20E-4D8F-93C6-EF9E62FE2133}" type="pres">
      <dgm:prSet presAssocID="{09C3B63F-21ED-453F-BE75-964692564FD5}" presName="vert1" presStyleCnt="0"/>
      <dgm:spPr/>
    </dgm:pt>
    <dgm:pt modelId="{01C1CFD4-D890-4D7A-8A23-BDA1113C8CC2}" type="pres">
      <dgm:prSet presAssocID="{84A4B260-A706-491B-B732-CE8704D4F891}" presName="thickLine" presStyleLbl="alignNode1" presStyleIdx="1" presStyleCnt="3"/>
      <dgm:spPr/>
    </dgm:pt>
    <dgm:pt modelId="{E2464CDA-92A1-49D7-B6B2-E4E325BB53BC}" type="pres">
      <dgm:prSet presAssocID="{84A4B260-A706-491B-B732-CE8704D4F891}" presName="horz1" presStyleCnt="0"/>
      <dgm:spPr/>
    </dgm:pt>
    <dgm:pt modelId="{FC09BEB1-4800-4E01-B531-F51B38D5DBE5}" type="pres">
      <dgm:prSet presAssocID="{84A4B260-A706-491B-B732-CE8704D4F891}" presName="tx1" presStyleLbl="revTx" presStyleIdx="1" presStyleCnt="3"/>
      <dgm:spPr/>
    </dgm:pt>
    <dgm:pt modelId="{EF3659A6-7C55-4BC5-904A-A18CECBFEE96}" type="pres">
      <dgm:prSet presAssocID="{84A4B260-A706-491B-B732-CE8704D4F891}" presName="vert1" presStyleCnt="0"/>
      <dgm:spPr/>
    </dgm:pt>
    <dgm:pt modelId="{393EBE3C-2C53-4515-8308-2374AD216D5B}" type="pres">
      <dgm:prSet presAssocID="{972AED46-2DB3-460E-A74F-93E2E6B831CC}" presName="thickLine" presStyleLbl="alignNode1" presStyleIdx="2" presStyleCnt="3"/>
      <dgm:spPr/>
    </dgm:pt>
    <dgm:pt modelId="{F7309A3C-317A-49C1-911F-3E111038EE4E}" type="pres">
      <dgm:prSet presAssocID="{972AED46-2DB3-460E-A74F-93E2E6B831CC}" presName="horz1" presStyleCnt="0"/>
      <dgm:spPr/>
    </dgm:pt>
    <dgm:pt modelId="{3B90B970-8CB2-41CC-88A4-7A3CD67040F9}" type="pres">
      <dgm:prSet presAssocID="{972AED46-2DB3-460E-A74F-93E2E6B831CC}" presName="tx1" presStyleLbl="revTx" presStyleIdx="2" presStyleCnt="3"/>
      <dgm:spPr/>
    </dgm:pt>
    <dgm:pt modelId="{7053CEF7-C8F2-4581-A781-3E4EF76E66B1}" type="pres">
      <dgm:prSet presAssocID="{972AED46-2DB3-460E-A74F-93E2E6B831CC}" presName="vert1" presStyleCnt="0"/>
      <dgm:spPr/>
    </dgm:pt>
  </dgm:ptLst>
  <dgm:cxnLst>
    <dgm:cxn modelId="{3CF0D762-B3C3-40CB-B136-B484D00447CA}" srcId="{011F319D-5459-41C8-8001-1DC71269D7A4}" destId="{09C3B63F-21ED-453F-BE75-964692564FD5}" srcOrd="0" destOrd="0" parTransId="{A8DAC3F1-E35D-4C67-A9CA-39B217ECB5FE}" sibTransId="{FDB843B0-6392-47A6-A681-411A582E92F1}"/>
    <dgm:cxn modelId="{533F6B44-1346-4DBB-83A8-56D3B7DD447B}" type="presOf" srcId="{972AED46-2DB3-460E-A74F-93E2E6B831CC}" destId="{3B90B970-8CB2-41CC-88A4-7A3CD67040F9}" srcOrd="0" destOrd="0" presId="urn:microsoft.com/office/officeart/2008/layout/LinedList"/>
    <dgm:cxn modelId="{7E9F6A4D-6041-4855-8B18-B2632D0FD3E2}" type="presOf" srcId="{011F319D-5459-41C8-8001-1DC71269D7A4}" destId="{3A719DC4-3F3B-4749-9554-BC8808F8A761}" srcOrd="0" destOrd="0" presId="urn:microsoft.com/office/officeart/2008/layout/LinedList"/>
    <dgm:cxn modelId="{1D657370-DAA0-499F-9C40-A1EEE742D9F3}" type="presOf" srcId="{09C3B63F-21ED-453F-BE75-964692564FD5}" destId="{B53883EE-4641-48D4-B957-5C73B5940A70}" srcOrd="0" destOrd="0" presId="urn:microsoft.com/office/officeart/2008/layout/LinedList"/>
    <dgm:cxn modelId="{27AF088E-C1B9-4379-82ED-BA14DB2233F5}" srcId="{011F319D-5459-41C8-8001-1DC71269D7A4}" destId="{972AED46-2DB3-460E-A74F-93E2E6B831CC}" srcOrd="2" destOrd="0" parTransId="{0BAFDAF7-39E3-4C3B-8F61-F6127447CC4E}" sibTransId="{E85C6A7C-B702-47AE-8145-DAD19A50ECF0}"/>
    <dgm:cxn modelId="{BDCC27D8-196D-4B6D-9B46-4D697DEC83AE}" type="presOf" srcId="{84A4B260-A706-491B-B732-CE8704D4F891}" destId="{FC09BEB1-4800-4E01-B531-F51B38D5DBE5}" srcOrd="0" destOrd="0" presId="urn:microsoft.com/office/officeart/2008/layout/LinedList"/>
    <dgm:cxn modelId="{BF3190EA-0A33-4848-B275-DD9D38AA8083}" srcId="{011F319D-5459-41C8-8001-1DC71269D7A4}" destId="{84A4B260-A706-491B-B732-CE8704D4F891}" srcOrd="1" destOrd="0" parTransId="{6EAF252C-78FD-4381-82C5-A039477D5851}" sibTransId="{B568BBFF-2695-4A85-B48E-B9FD119434B5}"/>
    <dgm:cxn modelId="{2B3BC89B-9D9D-4377-A797-0A43BEBE784B}" type="presParOf" srcId="{3A719DC4-3F3B-4749-9554-BC8808F8A761}" destId="{5973B6FB-8A21-46F0-956E-0A2825854A4B}" srcOrd="0" destOrd="0" presId="urn:microsoft.com/office/officeart/2008/layout/LinedList"/>
    <dgm:cxn modelId="{4A936772-8D52-4FFE-83DF-6C89B689603D}" type="presParOf" srcId="{3A719DC4-3F3B-4749-9554-BC8808F8A761}" destId="{66C3129D-EFBC-4C63-86EB-DD1EA478F6EB}" srcOrd="1" destOrd="0" presId="urn:microsoft.com/office/officeart/2008/layout/LinedList"/>
    <dgm:cxn modelId="{AF0F4949-97C5-443E-A63E-26B7C0A06B9E}" type="presParOf" srcId="{66C3129D-EFBC-4C63-86EB-DD1EA478F6EB}" destId="{B53883EE-4641-48D4-B957-5C73B5940A70}" srcOrd="0" destOrd="0" presId="urn:microsoft.com/office/officeart/2008/layout/LinedList"/>
    <dgm:cxn modelId="{CF6B968F-8695-42E9-BDBA-E77BC559B438}" type="presParOf" srcId="{66C3129D-EFBC-4C63-86EB-DD1EA478F6EB}" destId="{B9015106-C20E-4D8F-93C6-EF9E62FE2133}" srcOrd="1" destOrd="0" presId="urn:microsoft.com/office/officeart/2008/layout/LinedList"/>
    <dgm:cxn modelId="{5EF1CABC-DC02-40B3-8571-74681022018F}" type="presParOf" srcId="{3A719DC4-3F3B-4749-9554-BC8808F8A761}" destId="{01C1CFD4-D890-4D7A-8A23-BDA1113C8CC2}" srcOrd="2" destOrd="0" presId="urn:microsoft.com/office/officeart/2008/layout/LinedList"/>
    <dgm:cxn modelId="{F79A85B7-157E-46CF-8DBF-4F37302185BA}" type="presParOf" srcId="{3A719DC4-3F3B-4749-9554-BC8808F8A761}" destId="{E2464CDA-92A1-49D7-B6B2-E4E325BB53BC}" srcOrd="3" destOrd="0" presId="urn:microsoft.com/office/officeart/2008/layout/LinedList"/>
    <dgm:cxn modelId="{0D46E76F-3355-402E-A519-0F6740D06D4C}" type="presParOf" srcId="{E2464CDA-92A1-49D7-B6B2-E4E325BB53BC}" destId="{FC09BEB1-4800-4E01-B531-F51B38D5DBE5}" srcOrd="0" destOrd="0" presId="urn:microsoft.com/office/officeart/2008/layout/LinedList"/>
    <dgm:cxn modelId="{8DA3E757-8D79-4285-BBBC-0142F6643251}" type="presParOf" srcId="{E2464CDA-92A1-49D7-B6B2-E4E325BB53BC}" destId="{EF3659A6-7C55-4BC5-904A-A18CECBFEE96}" srcOrd="1" destOrd="0" presId="urn:microsoft.com/office/officeart/2008/layout/LinedList"/>
    <dgm:cxn modelId="{DF877359-0473-4A47-9ED6-768D6863A53D}" type="presParOf" srcId="{3A719DC4-3F3B-4749-9554-BC8808F8A761}" destId="{393EBE3C-2C53-4515-8308-2374AD216D5B}" srcOrd="4" destOrd="0" presId="urn:microsoft.com/office/officeart/2008/layout/LinedList"/>
    <dgm:cxn modelId="{491EEC75-CE99-46B5-85D3-1DD3B025C0F7}" type="presParOf" srcId="{3A719DC4-3F3B-4749-9554-BC8808F8A761}" destId="{F7309A3C-317A-49C1-911F-3E111038EE4E}" srcOrd="5" destOrd="0" presId="urn:microsoft.com/office/officeart/2008/layout/LinedList"/>
    <dgm:cxn modelId="{AAA6AB9E-C749-435D-8D15-1794472BE3C0}" type="presParOf" srcId="{F7309A3C-317A-49C1-911F-3E111038EE4E}" destId="{3B90B970-8CB2-41CC-88A4-7A3CD67040F9}" srcOrd="0" destOrd="0" presId="urn:microsoft.com/office/officeart/2008/layout/LinedList"/>
    <dgm:cxn modelId="{68B0FA1E-CF2E-40B0-AF2D-7F8C3545BE10}" type="presParOf" srcId="{F7309A3C-317A-49C1-911F-3E111038EE4E}" destId="{7053CEF7-C8F2-4581-A781-3E4EF76E66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4A1A4-F29B-4164-9836-24EACE12E1F8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65A6013-50D1-4CB9-8F1A-C02A4443C200}">
      <dgm:prSet/>
      <dgm:spPr/>
      <dgm:t>
        <a:bodyPr/>
        <a:lstStyle/>
        <a:p>
          <a:r>
            <a:rPr lang="en-US"/>
            <a:t>Risponde alla domanda: Cosa dovremmo fare?</a:t>
          </a:r>
        </a:p>
      </dgm:t>
    </dgm:pt>
    <dgm:pt modelId="{47C67916-E427-494A-AE4A-2CDF4B43C00C}" type="parTrans" cxnId="{26FA02F8-00AE-4725-93B6-7715CB607169}">
      <dgm:prSet/>
      <dgm:spPr/>
      <dgm:t>
        <a:bodyPr/>
        <a:lstStyle/>
        <a:p>
          <a:endParaRPr lang="en-US"/>
        </a:p>
      </dgm:t>
    </dgm:pt>
    <dgm:pt modelId="{604C1E04-251B-4C5B-AE9D-678A763E3C70}" type="sibTrans" cxnId="{26FA02F8-00AE-4725-93B6-7715CB607169}">
      <dgm:prSet/>
      <dgm:spPr/>
      <dgm:t>
        <a:bodyPr/>
        <a:lstStyle/>
        <a:p>
          <a:endParaRPr lang="en-US"/>
        </a:p>
      </dgm:t>
    </dgm:pt>
    <dgm:pt modelId="{73C21F9B-128E-4DDE-8924-CA0AC6B4D759}">
      <dgm:prSet/>
      <dgm:spPr/>
      <dgm:t>
        <a:bodyPr/>
        <a:lstStyle/>
        <a:p>
          <a:r>
            <a:rPr lang="en-US"/>
            <a:t>Esempi: ottimizzazione logistica, raccomandazioni.</a:t>
          </a:r>
        </a:p>
      </dgm:t>
    </dgm:pt>
    <dgm:pt modelId="{7D1D0E1F-CCC7-47FA-957A-A3676301E807}" type="parTrans" cxnId="{4587F585-E38B-41A1-B705-D64A1750F346}">
      <dgm:prSet/>
      <dgm:spPr/>
      <dgm:t>
        <a:bodyPr/>
        <a:lstStyle/>
        <a:p>
          <a:endParaRPr lang="en-US"/>
        </a:p>
      </dgm:t>
    </dgm:pt>
    <dgm:pt modelId="{3F135284-64CC-4248-8CCD-1F0671B78A1C}" type="sibTrans" cxnId="{4587F585-E38B-41A1-B705-D64A1750F346}">
      <dgm:prSet/>
      <dgm:spPr/>
      <dgm:t>
        <a:bodyPr/>
        <a:lstStyle/>
        <a:p>
          <a:endParaRPr lang="en-US"/>
        </a:p>
      </dgm:t>
    </dgm:pt>
    <dgm:pt modelId="{7CDEC468-267E-4F06-B3DC-46E27A5B53E1}">
      <dgm:prSet/>
      <dgm:spPr/>
      <dgm:t>
        <a:bodyPr/>
        <a:lstStyle/>
        <a:p>
          <a:r>
            <a:rPr lang="en-US"/>
            <a:t>Strumenti: simulazioni, modelli decisionali.</a:t>
          </a:r>
        </a:p>
      </dgm:t>
    </dgm:pt>
    <dgm:pt modelId="{20EE43C8-B007-4503-9F7F-7B739D90E68B}" type="parTrans" cxnId="{79F21523-D8E3-4A8A-9525-B256F784B284}">
      <dgm:prSet/>
      <dgm:spPr/>
      <dgm:t>
        <a:bodyPr/>
        <a:lstStyle/>
        <a:p>
          <a:endParaRPr lang="en-US"/>
        </a:p>
      </dgm:t>
    </dgm:pt>
    <dgm:pt modelId="{5F1C94EB-2281-4F29-B198-008DFDA1D569}" type="sibTrans" cxnId="{79F21523-D8E3-4A8A-9525-B256F784B284}">
      <dgm:prSet/>
      <dgm:spPr/>
      <dgm:t>
        <a:bodyPr/>
        <a:lstStyle/>
        <a:p>
          <a:endParaRPr lang="en-US"/>
        </a:p>
      </dgm:t>
    </dgm:pt>
    <dgm:pt modelId="{A8A66EDC-AAE1-4043-B47D-0DADC6767096}" type="pres">
      <dgm:prSet presAssocID="{F3C4A1A4-F29B-4164-9836-24EACE12E1F8}" presName="vert0" presStyleCnt="0">
        <dgm:presLayoutVars>
          <dgm:dir/>
          <dgm:animOne val="branch"/>
          <dgm:animLvl val="lvl"/>
        </dgm:presLayoutVars>
      </dgm:prSet>
      <dgm:spPr/>
    </dgm:pt>
    <dgm:pt modelId="{0072CE91-8B43-4BD2-9B1E-6C4DCF7528B0}" type="pres">
      <dgm:prSet presAssocID="{E65A6013-50D1-4CB9-8F1A-C02A4443C200}" presName="thickLine" presStyleLbl="alignNode1" presStyleIdx="0" presStyleCnt="3"/>
      <dgm:spPr/>
    </dgm:pt>
    <dgm:pt modelId="{8C28A00D-B6AF-4951-887A-C84DC7A6E86B}" type="pres">
      <dgm:prSet presAssocID="{E65A6013-50D1-4CB9-8F1A-C02A4443C200}" presName="horz1" presStyleCnt="0"/>
      <dgm:spPr/>
    </dgm:pt>
    <dgm:pt modelId="{74743464-2A1F-4B0E-BCFA-D6E4035901D9}" type="pres">
      <dgm:prSet presAssocID="{E65A6013-50D1-4CB9-8F1A-C02A4443C200}" presName="tx1" presStyleLbl="revTx" presStyleIdx="0" presStyleCnt="3"/>
      <dgm:spPr/>
    </dgm:pt>
    <dgm:pt modelId="{5EFCE984-6D34-4A2D-90B4-DF08586D635D}" type="pres">
      <dgm:prSet presAssocID="{E65A6013-50D1-4CB9-8F1A-C02A4443C200}" presName="vert1" presStyleCnt="0"/>
      <dgm:spPr/>
    </dgm:pt>
    <dgm:pt modelId="{C05CE8AA-F79E-41C4-80D7-8CB7DD72BD06}" type="pres">
      <dgm:prSet presAssocID="{73C21F9B-128E-4DDE-8924-CA0AC6B4D759}" presName="thickLine" presStyleLbl="alignNode1" presStyleIdx="1" presStyleCnt="3"/>
      <dgm:spPr/>
    </dgm:pt>
    <dgm:pt modelId="{4A03B80F-8D64-4A2C-A543-0772A4BDBCA0}" type="pres">
      <dgm:prSet presAssocID="{73C21F9B-128E-4DDE-8924-CA0AC6B4D759}" presName="horz1" presStyleCnt="0"/>
      <dgm:spPr/>
    </dgm:pt>
    <dgm:pt modelId="{3B8EC298-DF36-4854-8ECD-BF47C79209B4}" type="pres">
      <dgm:prSet presAssocID="{73C21F9B-128E-4DDE-8924-CA0AC6B4D759}" presName="tx1" presStyleLbl="revTx" presStyleIdx="1" presStyleCnt="3"/>
      <dgm:spPr/>
    </dgm:pt>
    <dgm:pt modelId="{82E70F96-1666-4E13-B6C0-9440F90BC9A9}" type="pres">
      <dgm:prSet presAssocID="{73C21F9B-128E-4DDE-8924-CA0AC6B4D759}" presName="vert1" presStyleCnt="0"/>
      <dgm:spPr/>
    </dgm:pt>
    <dgm:pt modelId="{439E8F53-65A0-480B-AE4D-B62707067A98}" type="pres">
      <dgm:prSet presAssocID="{7CDEC468-267E-4F06-B3DC-46E27A5B53E1}" presName="thickLine" presStyleLbl="alignNode1" presStyleIdx="2" presStyleCnt="3"/>
      <dgm:spPr/>
    </dgm:pt>
    <dgm:pt modelId="{B087811E-EA28-4FC9-B93E-974A346BD4B4}" type="pres">
      <dgm:prSet presAssocID="{7CDEC468-267E-4F06-B3DC-46E27A5B53E1}" presName="horz1" presStyleCnt="0"/>
      <dgm:spPr/>
    </dgm:pt>
    <dgm:pt modelId="{546157BC-2B45-45F0-97FB-DE2A264C9410}" type="pres">
      <dgm:prSet presAssocID="{7CDEC468-267E-4F06-B3DC-46E27A5B53E1}" presName="tx1" presStyleLbl="revTx" presStyleIdx="2" presStyleCnt="3"/>
      <dgm:spPr/>
    </dgm:pt>
    <dgm:pt modelId="{B31D5601-D8B5-495E-A8A1-F744B23D917D}" type="pres">
      <dgm:prSet presAssocID="{7CDEC468-267E-4F06-B3DC-46E27A5B53E1}" presName="vert1" presStyleCnt="0"/>
      <dgm:spPr/>
    </dgm:pt>
  </dgm:ptLst>
  <dgm:cxnLst>
    <dgm:cxn modelId="{79F21523-D8E3-4A8A-9525-B256F784B284}" srcId="{F3C4A1A4-F29B-4164-9836-24EACE12E1F8}" destId="{7CDEC468-267E-4F06-B3DC-46E27A5B53E1}" srcOrd="2" destOrd="0" parTransId="{20EE43C8-B007-4503-9F7F-7B739D90E68B}" sibTransId="{5F1C94EB-2281-4F29-B198-008DFDA1D569}"/>
    <dgm:cxn modelId="{DF991D31-F934-473C-9EB6-84A68288C1F4}" type="presOf" srcId="{E65A6013-50D1-4CB9-8F1A-C02A4443C200}" destId="{74743464-2A1F-4B0E-BCFA-D6E4035901D9}" srcOrd="0" destOrd="0" presId="urn:microsoft.com/office/officeart/2008/layout/LinedList"/>
    <dgm:cxn modelId="{56FB3833-FE04-4D0E-920C-EC0C76FA952A}" type="presOf" srcId="{73C21F9B-128E-4DDE-8924-CA0AC6B4D759}" destId="{3B8EC298-DF36-4854-8ECD-BF47C79209B4}" srcOrd="0" destOrd="0" presId="urn:microsoft.com/office/officeart/2008/layout/LinedList"/>
    <dgm:cxn modelId="{4587F585-E38B-41A1-B705-D64A1750F346}" srcId="{F3C4A1A4-F29B-4164-9836-24EACE12E1F8}" destId="{73C21F9B-128E-4DDE-8924-CA0AC6B4D759}" srcOrd="1" destOrd="0" parTransId="{7D1D0E1F-CCC7-47FA-957A-A3676301E807}" sibTransId="{3F135284-64CC-4248-8CCD-1F0671B78A1C}"/>
    <dgm:cxn modelId="{1576DC95-2A69-4D68-A8A8-F9A8DC1364DC}" type="presOf" srcId="{F3C4A1A4-F29B-4164-9836-24EACE12E1F8}" destId="{A8A66EDC-AAE1-4043-B47D-0DADC6767096}" srcOrd="0" destOrd="0" presId="urn:microsoft.com/office/officeart/2008/layout/LinedList"/>
    <dgm:cxn modelId="{EFD7C5BB-235C-4316-B761-314B9E375CAA}" type="presOf" srcId="{7CDEC468-267E-4F06-B3DC-46E27A5B53E1}" destId="{546157BC-2B45-45F0-97FB-DE2A264C9410}" srcOrd="0" destOrd="0" presId="urn:microsoft.com/office/officeart/2008/layout/LinedList"/>
    <dgm:cxn modelId="{26FA02F8-00AE-4725-93B6-7715CB607169}" srcId="{F3C4A1A4-F29B-4164-9836-24EACE12E1F8}" destId="{E65A6013-50D1-4CB9-8F1A-C02A4443C200}" srcOrd="0" destOrd="0" parTransId="{47C67916-E427-494A-AE4A-2CDF4B43C00C}" sibTransId="{604C1E04-251B-4C5B-AE9D-678A763E3C70}"/>
    <dgm:cxn modelId="{FDE43AA0-E768-41B3-ADB7-FE0F27EF7C7F}" type="presParOf" srcId="{A8A66EDC-AAE1-4043-B47D-0DADC6767096}" destId="{0072CE91-8B43-4BD2-9B1E-6C4DCF7528B0}" srcOrd="0" destOrd="0" presId="urn:microsoft.com/office/officeart/2008/layout/LinedList"/>
    <dgm:cxn modelId="{B6541813-63D9-4E6D-B6B7-0F63EDAEF765}" type="presParOf" srcId="{A8A66EDC-AAE1-4043-B47D-0DADC6767096}" destId="{8C28A00D-B6AF-4951-887A-C84DC7A6E86B}" srcOrd="1" destOrd="0" presId="urn:microsoft.com/office/officeart/2008/layout/LinedList"/>
    <dgm:cxn modelId="{2A58C986-BDF9-452F-A7B8-73FE80C5D6E3}" type="presParOf" srcId="{8C28A00D-B6AF-4951-887A-C84DC7A6E86B}" destId="{74743464-2A1F-4B0E-BCFA-D6E4035901D9}" srcOrd="0" destOrd="0" presId="urn:microsoft.com/office/officeart/2008/layout/LinedList"/>
    <dgm:cxn modelId="{FFF7DE81-0C65-4743-953B-D7C4B8C37BEE}" type="presParOf" srcId="{8C28A00D-B6AF-4951-887A-C84DC7A6E86B}" destId="{5EFCE984-6D34-4A2D-90B4-DF08586D635D}" srcOrd="1" destOrd="0" presId="urn:microsoft.com/office/officeart/2008/layout/LinedList"/>
    <dgm:cxn modelId="{6752E22B-F53A-4972-9829-90DC760D4D79}" type="presParOf" srcId="{A8A66EDC-AAE1-4043-B47D-0DADC6767096}" destId="{C05CE8AA-F79E-41C4-80D7-8CB7DD72BD06}" srcOrd="2" destOrd="0" presId="urn:microsoft.com/office/officeart/2008/layout/LinedList"/>
    <dgm:cxn modelId="{A35A9EAD-9098-4358-A9EE-51C0CF402EE8}" type="presParOf" srcId="{A8A66EDC-AAE1-4043-B47D-0DADC6767096}" destId="{4A03B80F-8D64-4A2C-A543-0772A4BDBCA0}" srcOrd="3" destOrd="0" presId="urn:microsoft.com/office/officeart/2008/layout/LinedList"/>
    <dgm:cxn modelId="{AA5081DB-E065-4FA6-B3A2-621FD9513A2A}" type="presParOf" srcId="{4A03B80F-8D64-4A2C-A543-0772A4BDBCA0}" destId="{3B8EC298-DF36-4854-8ECD-BF47C79209B4}" srcOrd="0" destOrd="0" presId="urn:microsoft.com/office/officeart/2008/layout/LinedList"/>
    <dgm:cxn modelId="{85D402E1-9B74-4EE9-8F80-087158DDD4D1}" type="presParOf" srcId="{4A03B80F-8D64-4A2C-A543-0772A4BDBCA0}" destId="{82E70F96-1666-4E13-B6C0-9440F90BC9A9}" srcOrd="1" destOrd="0" presId="urn:microsoft.com/office/officeart/2008/layout/LinedList"/>
    <dgm:cxn modelId="{41F9FE78-F687-4513-B282-5BBE2B84D762}" type="presParOf" srcId="{A8A66EDC-AAE1-4043-B47D-0DADC6767096}" destId="{439E8F53-65A0-480B-AE4D-B62707067A98}" srcOrd="4" destOrd="0" presId="urn:microsoft.com/office/officeart/2008/layout/LinedList"/>
    <dgm:cxn modelId="{C4EE3E8B-5A4D-42D5-AD5D-FC1CD067DEF7}" type="presParOf" srcId="{A8A66EDC-AAE1-4043-B47D-0DADC6767096}" destId="{B087811E-EA28-4FC9-B93E-974A346BD4B4}" srcOrd="5" destOrd="0" presId="urn:microsoft.com/office/officeart/2008/layout/LinedList"/>
    <dgm:cxn modelId="{63CFD2F7-2B3C-4596-A2EF-E584F7AE78EA}" type="presParOf" srcId="{B087811E-EA28-4FC9-B93E-974A346BD4B4}" destId="{546157BC-2B45-45F0-97FB-DE2A264C9410}" srcOrd="0" destOrd="0" presId="urn:microsoft.com/office/officeart/2008/layout/LinedList"/>
    <dgm:cxn modelId="{63792048-B8ED-4F23-999E-C1C85DD47E98}" type="presParOf" srcId="{B087811E-EA28-4FC9-B93E-974A346BD4B4}" destId="{B31D5601-D8B5-495E-A8A1-F744B23D91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7A5981-EF16-4B6B-B852-55848ABA966A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07DFBF7-79C5-4A54-8C49-9324D7633A8C}">
      <dgm:prSet/>
      <dgm:spPr/>
      <dgm:t>
        <a:bodyPr/>
        <a:lstStyle/>
        <a:p>
          <a:r>
            <a:rPr lang="it-IT" b="1"/>
            <a:t>Identificare e definire il problema</a:t>
          </a:r>
          <a:endParaRPr lang="en-US"/>
        </a:p>
      </dgm:t>
    </dgm:pt>
    <dgm:pt modelId="{D97FF541-E5A9-4525-B646-3822BC620824}" type="parTrans" cxnId="{B424F16A-5959-4A57-9B7B-3D630D9C48EF}">
      <dgm:prSet/>
      <dgm:spPr/>
      <dgm:t>
        <a:bodyPr/>
        <a:lstStyle/>
        <a:p>
          <a:endParaRPr lang="en-US"/>
        </a:p>
      </dgm:t>
    </dgm:pt>
    <dgm:pt modelId="{4117198A-834F-4D40-8114-1ADBB67ED4B9}" type="sibTrans" cxnId="{B424F16A-5959-4A57-9B7B-3D630D9C48EF}">
      <dgm:prSet/>
      <dgm:spPr/>
      <dgm:t>
        <a:bodyPr/>
        <a:lstStyle/>
        <a:p>
          <a:endParaRPr lang="en-US"/>
        </a:p>
      </dgm:t>
    </dgm:pt>
    <dgm:pt modelId="{6C79FDB0-B36E-4BEF-8524-D6571014CDAD}">
      <dgm:prSet/>
      <dgm:spPr/>
      <dgm:t>
        <a:bodyPr/>
        <a:lstStyle/>
        <a:p>
          <a:r>
            <a:rPr lang="it-IT" b="1"/>
            <a:t>Determinare i criteri da usare per valutare le soluzioni alternative</a:t>
          </a:r>
          <a:endParaRPr lang="en-US"/>
        </a:p>
      </dgm:t>
    </dgm:pt>
    <dgm:pt modelId="{C35BD59A-E997-441B-9A99-6A41FA51CBE6}" type="parTrans" cxnId="{BFEF7028-056D-4523-A675-74A3980CC84C}">
      <dgm:prSet/>
      <dgm:spPr/>
      <dgm:t>
        <a:bodyPr/>
        <a:lstStyle/>
        <a:p>
          <a:endParaRPr lang="en-US"/>
        </a:p>
      </dgm:t>
    </dgm:pt>
    <dgm:pt modelId="{6942CD28-E6E3-4B38-97B6-34F0B3C278D6}" type="sibTrans" cxnId="{BFEF7028-056D-4523-A675-74A3980CC84C}">
      <dgm:prSet/>
      <dgm:spPr/>
      <dgm:t>
        <a:bodyPr/>
        <a:lstStyle/>
        <a:p>
          <a:endParaRPr lang="en-US"/>
        </a:p>
      </dgm:t>
    </dgm:pt>
    <dgm:pt modelId="{B941E757-A82D-478D-8F23-C888A7D9E907}">
      <dgm:prSet/>
      <dgm:spPr/>
      <dgm:t>
        <a:bodyPr/>
        <a:lstStyle/>
        <a:p>
          <a:r>
            <a:rPr lang="it-IT" b="1"/>
            <a:t>Individuare l'insieme delle soluzioni alternative</a:t>
          </a:r>
          <a:endParaRPr lang="en-US"/>
        </a:p>
      </dgm:t>
    </dgm:pt>
    <dgm:pt modelId="{1210BD73-C8BE-4F1B-B7D4-BED977F507DB}" type="parTrans" cxnId="{3602262C-6D04-4303-ABED-128CBB7F5941}">
      <dgm:prSet/>
      <dgm:spPr/>
      <dgm:t>
        <a:bodyPr/>
        <a:lstStyle/>
        <a:p>
          <a:endParaRPr lang="en-US"/>
        </a:p>
      </dgm:t>
    </dgm:pt>
    <dgm:pt modelId="{C3C0B230-AE10-4933-8C9B-7F566F6524BC}" type="sibTrans" cxnId="{3602262C-6D04-4303-ABED-128CBB7F5941}">
      <dgm:prSet/>
      <dgm:spPr/>
      <dgm:t>
        <a:bodyPr/>
        <a:lstStyle/>
        <a:p>
          <a:endParaRPr lang="en-US"/>
        </a:p>
      </dgm:t>
    </dgm:pt>
    <dgm:pt modelId="{FE31A595-EC0F-4008-BBF9-74425BB2EB9A}">
      <dgm:prSet/>
      <dgm:spPr/>
      <dgm:t>
        <a:bodyPr/>
        <a:lstStyle/>
        <a:p>
          <a:r>
            <a:rPr lang="it-IT" b="1"/>
            <a:t>Valutare le alternative secondo i criteri scelti</a:t>
          </a:r>
          <a:endParaRPr lang="en-US"/>
        </a:p>
      </dgm:t>
    </dgm:pt>
    <dgm:pt modelId="{93B542C8-0E29-434E-9AA6-D8F354692A28}" type="parTrans" cxnId="{D2853348-096E-4836-9DF3-37C0DBD879EB}">
      <dgm:prSet/>
      <dgm:spPr/>
      <dgm:t>
        <a:bodyPr/>
        <a:lstStyle/>
        <a:p>
          <a:endParaRPr lang="en-US"/>
        </a:p>
      </dgm:t>
    </dgm:pt>
    <dgm:pt modelId="{0AF0F59B-91E4-4AB9-9035-42D943936556}" type="sibTrans" cxnId="{D2853348-096E-4836-9DF3-37C0DBD879EB}">
      <dgm:prSet/>
      <dgm:spPr/>
      <dgm:t>
        <a:bodyPr/>
        <a:lstStyle/>
        <a:p>
          <a:endParaRPr lang="en-US"/>
        </a:p>
      </dgm:t>
    </dgm:pt>
    <dgm:pt modelId="{DC9A90E3-D9DE-4809-BC99-9BB277A64BBE}">
      <dgm:prSet/>
      <dgm:spPr/>
      <dgm:t>
        <a:bodyPr/>
        <a:lstStyle/>
        <a:p>
          <a:r>
            <a:rPr lang="it-IT" b="1"/>
            <a:t>Scegliere l'alternativa migliore</a:t>
          </a:r>
          <a:endParaRPr lang="en-US"/>
        </a:p>
      </dgm:t>
    </dgm:pt>
    <dgm:pt modelId="{E906E57D-BD88-498C-A957-F9CAACFAF531}" type="parTrans" cxnId="{619690C9-A0F9-4DC5-8CDB-05875878E2EB}">
      <dgm:prSet/>
      <dgm:spPr/>
      <dgm:t>
        <a:bodyPr/>
        <a:lstStyle/>
        <a:p>
          <a:endParaRPr lang="en-US"/>
        </a:p>
      </dgm:t>
    </dgm:pt>
    <dgm:pt modelId="{75729387-5705-4BE5-95B7-B2F77B1FA2C4}" type="sibTrans" cxnId="{619690C9-A0F9-4DC5-8CDB-05875878E2EB}">
      <dgm:prSet/>
      <dgm:spPr/>
      <dgm:t>
        <a:bodyPr/>
        <a:lstStyle/>
        <a:p>
          <a:endParaRPr lang="en-US"/>
        </a:p>
      </dgm:t>
    </dgm:pt>
    <dgm:pt modelId="{1DA61088-3461-4ABF-9DCD-9349E47099AA}" type="pres">
      <dgm:prSet presAssocID="{A57A5981-EF16-4B6B-B852-55848ABA966A}" presName="vert0" presStyleCnt="0">
        <dgm:presLayoutVars>
          <dgm:dir/>
          <dgm:animOne val="branch"/>
          <dgm:animLvl val="lvl"/>
        </dgm:presLayoutVars>
      </dgm:prSet>
      <dgm:spPr/>
    </dgm:pt>
    <dgm:pt modelId="{206EAF13-C564-4969-B9C1-EFA979CCB24D}" type="pres">
      <dgm:prSet presAssocID="{C07DFBF7-79C5-4A54-8C49-9324D7633A8C}" presName="thickLine" presStyleLbl="alignNode1" presStyleIdx="0" presStyleCnt="5"/>
      <dgm:spPr/>
    </dgm:pt>
    <dgm:pt modelId="{5B802570-ACD9-4BD1-8303-3A5C8326FEAE}" type="pres">
      <dgm:prSet presAssocID="{C07DFBF7-79C5-4A54-8C49-9324D7633A8C}" presName="horz1" presStyleCnt="0"/>
      <dgm:spPr/>
    </dgm:pt>
    <dgm:pt modelId="{A781B79F-0188-458D-BFDF-522D9F523FD5}" type="pres">
      <dgm:prSet presAssocID="{C07DFBF7-79C5-4A54-8C49-9324D7633A8C}" presName="tx1" presStyleLbl="revTx" presStyleIdx="0" presStyleCnt="5"/>
      <dgm:spPr/>
    </dgm:pt>
    <dgm:pt modelId="{031C6A4F-6CD5-4918-B065-21C5B4CD71A5}" type="pres">
      <dgm:prSet presAssocID="{C07DFBF7-79C5-4A54-8C49-9324D7633A8C}" presName="vert1" presStyleCnt="0"/>
      <dgm:spPr/>
    </dgm:pt>
    <dgm:pt modelId="{44556709-4E92-49D4-887F-CE49117EF6DB}" type="pres">
      <dgm:prSet presAssocID="{6C79FDB0-B36E-4BEF-8524-D6571014CDAD}" presName="thickLine" presStyleLbl="alignNode1" presStyleIdx="1" presStyleCnt="5"/>
      <dgm:spPr/>
    </dgm:pt>
    <dgm:pt modelId="{80CC0A9D-C790-451C-9834-D130464CE3A7}" type="pres">
      <dgm:prSet presAssocID="{6C79FDB0-B36E-4BEF-8524-D6571014CDAD}" presName="horz1" presStyleCnt="0"/>
      <dgm:spPr/>
    </dgm:pt>
    <dgm:pt modelId="{595E7924-5275-45F7-BB08-925178042D7D}" type="pres">
      <dgm:prSet presAssocID="{6C79FDB0-B36E-4BEF-8524-D6571014CDAD}" presName="tx1" presStyleLbl="revTx" presStyleIdx="1" presStyleCnt="5"/>
      <dgm:spPr/>
    </dgm:pt>
    <dgm:pt modelId="{B871C811-6252-47E9-9B0C-796B975BB810}" type="pres">
      <dgm:prSet presAssocID="{6C79FDB0-B36E-4BEF-8524-D6571014CDAD}" presName="vert1" presStyleCnt="0"/>
      <dgm:spPr/>
    </dgm:pt>
    <dgm:pt modelId="{922E9FE9-2BD0-42E0-864A-FB4F305A1EC1}" type="pres">
      <dgm:prSet presAssocID="{B941E757-A82D-478D-8F23-C888A7D9E907}" presName="thickLine" presStyleLbl="alignNode1" presStyleIdx="2" presStyleCnt="5"/>
      <dgm:spPr/>
    </dgm:pt>
    <dgm:pt modelId="{E7B7FC5C-E250-43AF-AED9-FF31C530D803}" type="pres">
      <dgm:prSet presAssocID="{B941E757-A82D-478D-8F23-C888A7D9E907}" presName="horz1" presStyleCnt="0"/>
      <dgm:spPr/>
    </dgm:pt>
    <dgm:pt modelId="{EF7D7C0D-054F-46B0-B5EB-CE7F55E40A30}" type="pres">
      <dgm:prSet presAssocID="{B941E757-A82D-478D-8F23-C888A7D9E907}" presName="tx1" presStyleLbl="revTx" presStyleIdx="2" presStyleCnt="5"/>
      <dgm:spPr/>
    </dgm:pt>
    <dgm:pt modelId="{57A048F3-E06B-429E-A33B-1B5BAA9ECA47}" type="pres">
      <dgm:prSet presAssocID="{B941E757-A82D-478D-8F23-C888A7D9E907}" presName="vert1" presStyleCnt="0"/>
      <dgm:spPr/>
    </dgm:pt>
    <dgm:pt modelId="{7C2507C8-C46F-4649-B2FB-ADFD20EB1F3E}" type="pres">
      <dgm:prSet presAssocID="{FE31A595-EC0F-4008-BBF9-74425BB2EB9A}" presName="thickLine" presStyleLbl="alignNode1" presStyleIdx="3" presStyleCnt="5"/>
      <dgm:spPr/>
    </dgm:pt>
    <dgm:pt modelId="{84D998C2-EE1D-452A-91E4-C246F65773AA}" type="pres">
      <dgm:prSet presAssocID="{FE31A595-EC0F-4008-BBF9-74425BB2EB9A}" presName="horz1" presStyleCnt="0"/>
      <dgm:spPr/>
    </dgm:pt>
    <dgm:pt modelId="{2366C6D8-DD5E-4948-A44A-DD3A81E57286}" type="pres">
      <dgm:prSet presAssocID="{FE31A595-EC0F-4008-BBF9-74425BB2EB9A}" presName="tx1" presStyleLbl="revTx" presStyleIdx="3" presStyleCnt="5"/>
      <dgm:spPr/>
    </dgm:pt>
    <dgm:pt modelId="{EA622C9B-E5CB-49C4-BA05-EE2FBF85E685}" type="pres">
      <dgm:prSet presAssocID="{FE31A595-EC0F-4008-BBF9-74425BB2EB9A}" presName="vert1" presStyleCnt="0"/>
      <dgm:spPr/>
    </dgm:pt>
    <dgm:pt modelId="{50B86E3C-4FF2-4F03-A183-0E977B433D96}" type="pres">
      <dgm:prSet presAssocID="{DC9A90E3-D9DE-4809-BC99-9BB277A64BBE}" presName="thickLine" presStyleLbl="alignNode1" presStyleIdx="4" presStyleCnt="5"/>
      <dgm:spPr/>
    </dgm:pt>
    <dgm:pt modelId="{F45EBDD4-6260-470E-AF4E-7AFA5A780E7D}" type="pres">
      <dgm:prSet presAssocID="{DC9A90E3-D9DE-4809-BC99-9BB277A64BBE}" presName="horz1" presStyleCnt="0"/>
      <dgm:spPr/>
    </dgm:pt>
    <dgm:pt modelId="{4E8D684C-615E-42EA-8CBC-6754044B28C6}" type="pres">
      <dgm:prSet presAssocID="{DC9A90E3-D9DE-4809-BC99-9BB277A64BBE}" presName="tx1" presStyleLbl="revTx" presStyleIdx="4" presStyleCnt="5"/>
      <dgm:spPr/>
    </dgm:pt>
    <dgm:pt modelId="{DA8FF51E-760F-4A95-B746-D77EEB5E53CD}" type="pres">
      <dgm:prSet presAssocID="{DC9A90E3-D9DE-4809-BC99-9BB277A64BBE}" presName="vert1" presStyleCnt="0"/>
      <dgm:spPr/>
    </dgm:pt>
  </dgm:ptLst>
  <dgm:cxnLst>
    <dgm:cxn modelId="{03931124-30F7-4D62-9D38-AF4A76A7F1B4}" type="presOf" srcId="{B941E757-A82D-478D-8F23-C888A7D9E907}" destId="{EF7D7C0D-054F-46B0-B5EB-CE7F55E40A30}" srcOrd="0" destOrd="0" presId="urn:microsoft.com/office/officeart/2008/layout/LinedList"/>
    <dgm:cxn modelId="{BFEF7028-056D-4523-A675-74A3980CC84C}" srcId="{A57A5981-EF16-4B6B-B852-55848ABA966A}" destId="{6C79FDB0-B36E-4BEF-8524-D6571014CDAD}" srcOrd="1" destOrd="0" parTransId="{C35BD59A-E997-441B-9A99-6A41FA51CBE6}" sibTransId="{6942CD28-E6E3-4B38-97B6-34F0B3C278D6}"/>
    <dgm:cxn modelId="{3602262C-6D04-4303-ABED-128CBB7F5941}" srcId="{A57A5981-EF16-4B6B-B852-55848ABA966A}" destId="{B941E757-A82D-478D-8F23-C888A7D9E907}" srcOrd="2" destOrd="0" parTransId="{1210BD73-C8BE-4F1B-B7D4-BED977F507DB}" sibTransId="{C3C0B230-AE10-4933-8C9B-7F566F6524BC}"/>
    <dgm:cxn modelId="{E526EC2E-E062-4E10-A04B-09FC1A1C95A7}" type="presOf" srcId="{C07DFBF7-79C5-4A54-8C49-9324D7633A8C}" destId="{A781B79F-0188-458D-BFDF-522D9F523FD5}" srcOrd="0" destOrd="0" presId="urn:microsoft.com/office/officeart/2008/layout/LinedList"/>
    <dgm:cxn modelId="{D2853348-096E-4836-9DF3-37C0DBD879EB}" srcId="{A57A5981-EF16-4B6B-B852-55848ABA966A}" destId="{FE31A595-EC0F-4008-BBF9-74425BB2EB9A}" srcOrd="3" destOrd="0" parTransId="{93B542C8-0E29-434E-9AA6-D8F354692A28}" sibTransId="{0AF0F59B-91E4-4AB9-9035-42D943936556}"/>
    <dgm:cxn modelId="{B424F16A-5959-4A57-9B7B-3D630D9C48EF}" srcId="{A57A5981-EF16-4B6B-B852-55848ABA966A}" destId="{C07DFBF7-79C5-4A54-8C49-9324D7633A8C}" srcOrd="0" destOrd="0" parTransId="{D97FF541-E5A9-4525-B646-3822BC620824}" sibTransId="{4117198A-834F-4D40-8114-1ADBB67ED4B9}"/>
    <dgm:cxn modelId="{14795B4F-2545-4974-AC7B-53162926A2F9}" type="presOf" srcId="{FE31A595-EC0F-4008-BBF9-74425BB2EB9A}" destId="{2366C6D8-DD5E-4948-A44A-DD3A81E57286}" srcOrd="0" destOrd="0" presId="urn:microsoft.com/office/officeart/2008/layout/LinedList"/>
    <dgm:cxn modelId="{CA26CD5A-A8A3-46B2-9CB3-95904EB959A7}" type="presOf" srcId="{6C79FDB0-B36E-4BEF-8524-D6571014CDAD}" destId="{595E7924-5275-45F7-BB08-925178042D7D}" srcOrd="0" destOrd="0" presId="urn:microsoft.com/office/officeart/2008/layout/LinedList"/>
    <dgm:cxn modelId="{619690C9-A0F9-4DC5-8CDB-05875878E2EB}" srcId="{A57A5981-EF16-4B6B-B852-55848ABA966A}" destId="{DC9A90E3-D9DE-4809-BC99-9BB277A64BBE}" srcOrd="4" destOrd="0" parTransId="{E906E57D-BD88-498C-A957-F9CAACFAF531}" sibTransId="{75729387-5705-4BE5-95B7-B2F77B1FA2C4}"/>
    <dgm:cxn modelId="{986BFAD2-FA5F-4977-ACBE-439A04192BE1}" type="presOf" srcId="{DC9A90E3-D9DE-4809-BC99-9BB277A64BBE}" destId="{4E8D684C-615E-42EA-8CBC-6754044B28C6}" srcOrd="0" destOrd="0" presId="urn:microsoft.com/office/officeart/2008/layout/LinedList"/>
    <dgm:cxn modelId="{A72A32E9-897E-42DA-BF57-E03C88357DC9}" type="presOf" srcId="{A57A5981-EF16-4B6B-B852-55848ABA966A}" destId="{1DA61088-3461-4ABF-9DCD-9349E47099AA}" srcOrd="0" destOrd="0" presId="urn:microsoft.com/office/officeart/2008/layout/LinedList"/>
    <dgm:cxn modelId="{2270A78D-7CA6-44DE-9FFC-E1A2AB83632F}" type="presParOf" srcId="{1DA61088-3461-4ABF-9DCD-9349E47099AA}" destId="{206EAF13-C564-4969-B9C1-EFA979CCB24D}" srcOrd="0" destOrd="0" presId="urn:microsoft.com/office/officeart/2008/layout/LinedList"/>
    <dgm:cxn modelId="{732A5A39-6C5A-4026-91EA-18313A5F3FB9}" type="presParOf" srcId="{1DA61088-3461-4ABF-9DCD-9349E47099AA}" destId="{5B802570-ACD9-4BD1-8303-3A5C8326FEAE}" srcOrd="1" destOrd="0" presId="urn:microsoft.com/office/officeart/2008/layout/LinedList"/>
    <dgm:cxn modelId="{1FC63A88-2B43-4D82-8CBB-4E13956A0BF8}" type="presParOf" srcId="{5B802570-ACD9-4BD1-8303-3A5C8326FEAE}" destId="{A781B79F-0188-458D-BFDF-522D9F523FD5}" srcOrd="0" destOrd="0" presId="urn:microsoft.com/office/officeart/2008/layout/LinedList"/>
    <dgm:cxn modelId="{275C68D7-16F1-4613-8F77-E1234BD6109F}" type="presParOf" srcId="{5B802570-ACD9-4BD1-8303-3A5C8326FEAE}" destId="{031C6A4F-6CD5-4918-B065-21C5B4CD71A5}" srcOrd="1" destOrd="0" presId="urn:microsoft.com/office/officeart/2008/layout/LinedList"/>
    <dgm:cxn modelId="{261FED87-766F-4742-A4D7-C3C87A0366EA}" type="presParOf" srcId="{1DA61088-3461-4ABF-9DCD-9349E47099AA}" destId="{44556709-4E92-49D4-887F-CE49117EF6DB}" srcOrd="2" destOrd="0" presId="urn:microsoft.com/office/officeart/2008/layout/LinedList"/>
    <dgm:cxn modelId="{9DE4110A-04A2-4CE0-8021-17164950C720}" type="presParOf" srcId="{1DA61088-3461-4ABF-9DCD-9349E47099AA}" destId="{80CC0A9D-C790-451C-9834-D130464CE3A7}" srcOrd="3" destOrd="0" presId="urn:microsoft.com/office/officeart/2008/layout/LinedList"/>
    <dgm:cxn modelId="{FF448586-23F7-4A8F-B5CA-8D968641FBB6}" type="presParOf" srcId="{80CC0A9D-C790-451C-9834-D130464CE3A7}" destId="{595E7924-5275-45F7-BB08-925178042D7D}" srcOrd="0" destOrd="0" presId="urn:microsoft.com/office/officeart/2008/layout/LinedList"/>
    <dgm:cxn modelId="{A2BCF4ED-DF74-4C62-B3DD-BC7089846D75}" type="presParOf" srcId="{80CC0A9D-C790-451C-9834-D130464CE3A7}" destId="{B871C811-6252-47E9-9B0C-796B975BB810}" srcOrd="1" destOrd="0" presId="urn:microsoft.com/office/officeart/2008/layout/LinedList"/>
    <dgm:cxn modelId="{4DDEE394-F7BB-4324-AE95-BD009B9ED6DC}" type="presParOf" srcId="{1DA61088-3461-4ABF-9DCD-9349E47099AA}" destId="{922E9FE9-2BD0-42E0-864A-FB4F305A1EC1}" srcOrd="4" destOrd="0" presId="urn:microsoft.com/office/officeart/2008/layout/LinedList"/>
    <dgm:cxn modelId="{6982066A-7FA6-4BBC-98C7-8B8486F11820}" type="presParOf" srcId="{1DA61088-3461-4ABF-9DCD-9349E47099AA}" destId="{E7B7FC5C-E250-43AF-AED9-FF31C530D803}" srcOrd="5" destOrd="0" presId="urn:microsoft.com/office/officeart/2008/layout/LinedList"/>
    <dgm:cxn modelId="{7A349C95-F63C-4238-828E-68BEC4F3C3EF}" type="presParOf" srcId="{E7B7FC5C-E250-43AF-AED9-FF31C530D803}" destId="{EF7D7C0D-054F-46B0-B5EB-CE7F55E40A30}" srcOrd="0" destOrd="0" presId="urn:microsoft.com/office/officeart/2008/layout/LinedList"/>
    <dgm:cxn modelId="{F25C33D3-E926-4246-B2A8-3B77629191FB}" type="presParOf" srcId="{E7B7FC5C-E250-43AF-AED9-FF31C530D803}" destId="{57A048F3-E06B-429E-A33B-1B5BAA9ECA47}" srcOrd="1" destOrd="0" presId="urn:microsoft.com/office/officeart/2008/layout/LinedList"/>
    <dgm:cxn modelId="{859D1CA7-2679-4F66-8822-85990F0BC582}" type="presParOf" srcId="{1DA61088-3461-4ABF-9DCD-9349E47099AA}" destId="{7C2507C8-C46F-4649-B2FB-ADFD20EB1F3E}" srcOrd="6" destOrd="0" presId="urn:microsoft.com/office/officeart/2008/layout/LinedList"/>
    <dgm:cxn modelId="{29BC7CE6-E63D-48E0-A9AA-AB80A0A13AF9}" type="presParOf" srcId="{1DA61088-3461-4ABF-9DCD-9349E47099AA}" destId="{84D998C2-EE1D-452A-91E4-C246F65773AA}" srcOrd="7" destOrd="0" presId="urn:microsoft.com/office/officeart/2008/layout/LinedList"/>
    <dgm:cxn modelId="{2330EC68-6475-4641-8B0F-1920297DEFD2}" type="presParOf" srcId="{84D998C2-EE1D-452A-91E4-C246F65773AA}" destId="{2366C6D8-DD5E-4948-A44A-DD3A81E57286}" srcOrd="0" destOrd="0" presId="urn:microsoft.com/office/officeart/2008/layout/LinedList"/>
    <dgm:cxn modelId="{E9275561-DB65-4B4E-A086-838AAEC4D0EB}" type="presParOf" srcId="{84D998C2-EE1D-452A-91E4-C246F65773AA}" destId="{EA622C9B-E5CB-49C4-BA05-EE2FBF85E685}" srcOrd="1" destOrd="0" presId="urn:microsoft.com/office/officeart/2008/layout/LinedList"/>
    <dgm:cxn modelId="{02D435EC-FA60-4273-B893-5C19FE41C4EE}" type="presParOf" srcId="{1DA61088-3461-4ABF-9DCD-9349E47099AA}" destId="{50B86E3C-4FF2-4F03-A183-0E977B433D96}" srcOrd="8" destOrd="0" presId="urn:microsoft.com/office/officeart/2008/layout/LinedList"/>
    <dgm:cxn modelId="{75D27375-9B8D-4BF4-A55E-20634ECDEAB2}" type="presParOf" srcId="{1DA61088-3461-4ABF-9DCD-9349E47099AA}" destId="{F45EBDD4-6260-470E-AF4E-7AFA5A780E7D}" srcOrd="9" destOrd="0" presId="urn:microsoft.com/office/officeart/2008/layout/LinedList"/>
    <dgm:cxn modelId="{F710000A-A340-4E78-A439-E74F4EC2E960}" type="presParOf" srcId="{F45EBDD4-6260-470E-AF4E-7AFA5A780E7D}" destId="{4E8D684C-615E-42EA-8CBC-6754044B28C6}" srcOrd="0" destOrd="0" presId="urn:microsoft.com/office/officeart/2008/layout/LinedList"/>
    <dgm:cxn modelId="{14494835-F3E3-496D-B663-A6BAB17CC6B9}" type="presParOf" srcId="{F45EBDD4-6260-470E-AF4E-7AFA5A780E7D}" destId="{DA8FF51E-760F-4A95-B746-D77EEB5E53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AE064A-02AF-494E-9638-B88E35547A17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90C194-754C-4624-8570-BE4ABD551526}">
      <dgm:prSet/>
      <dgm:spPr/>
      <dgm:t>
        <a:bodyPr/>
        <a:lstStyle/>
        <a:p>
          <a:r>
            <a:rPr lang="en-US"/>
            <a:t>La Business Analytics trasforma dati in valore.</a:t>
          </a:r>
        </a:p>
      </dgm:t>
    </dgm:pt>
    <dgm:pt modelId="{F35ED095-1D6C-4C03-98FB-4B3A3893E404}" type="parTrans" cxnId="{988CC9A5-1E81-4754-9149-A522AD7EB0B9}">
      <dgm:prSet/>
      <dgm:spPr/>
      <dgm:t>
        <a:bodyPr/>
        <a:lstStyle/>
        <a:p>
          <a:endParaRPr lang="en-US"/>
        </a:p>
      </dgm:t>
    </dgm:pt>
    <dgm:pt modelId="{A32F9A90-7039-4E60-B132-93CE63E0041F}" type="sibTrans" cxnId="{988CC9A5-1E81-4754-9149-A522AD7EB0B9}">
      <dgm:prSet/>
      <dgm:spPr/>
      <dgm:t>
        <a:bodyPr/>
        <a:lstStyle/>
        <a:p>
          <a:endParaRPr lang="en-US"/>
        </a:p>
      </dgm:t>
    </dgm:pt>
    <dgm:pt modelId="{57206636-E32C-45EA-8DBF-7A739AE92104}">
      <dgm:prSet/>
      <dgm:spPr/>
      <dgm:t>
        <a:bodyPr/>
        <a:lstStyle/>
        <a:p>
          <a:r>
            <a:rPr lang="en-US"/>
            <a:t>Supporta decisioni basate su evidenze.</a:t>
          </a:r>
        </a:p>
      </dgm:t>
    </dgm:pt>
    <dgm:pt modelId="{26051492-7523-437E-97A3-3EE100534052}" type="parTrans" cxnId="{0B37BF13-53F2-4380-9475-7EBE664D92CE}">
      <dgm:prSet/>
      <dgm:spPr/>
      <dgm:t>
        <a:bodyPr/>
        <a:lstStyle/>
        <a:p>
          <a:endParaRPr lang="en-US"/>
        </a:p>
      </dgm:t>
    </dgm:pt>
    <dgm:pt modelId="{67904D4F-B696-42B4-8BAF-89AF32202BBD}" type="sibTrans" cxnId="{0B37BF13-53F2-4380-9475-7EBE664D92CE}">
      <dgm:prSet/>
      <dgm:spPr/>
      <dgm:t>
        <a:bodyPr/>
        <a:lstStyle/>
        <a:p>
          <a:endParaRPr lang="en-US"/>
        </a:p>
      </dgm:t>
    </dgm:pt>
    <dgm:pt modelId="{4CC4FCF3-D4A8-4367-ACE8-4F41B031D319}">
      <dgm:prSet/>
      <dgm:spPr/>
      <dgm:t>
        <a:bodyPr/>
        <a:lstStyle/>
        <a:p>
          <a:r>
            <a:rPr lang="en-US"/>
            <a:t>È sempre più accessibile grazie a strumenti moderni.</a:t>
          </a:r>
        </a:p>
      </dgm:t>
    </dgm:pt>
    <dgm:pt modelId="{108EAA27-86B9-4E41-B13F-143375408E20}" type="parTrans" cxnId="{B52849E0-8FD3-4B95-97F8-2806A529916B}">
      <dgm:prSet/>
      <dgm:spPr/>
      <dgm:t>
        <a:bodyPr/>
        <a:lstStyle/>
        <a:p>
          <a:endParaRPr lang="en-US"/>
        </a:p>
      </dgm:t>
    </dgm:pt>
    <dgm:pt modelId="{50F6C0B7-272A-4961-8F3D-607456811CCC}" type="sibTrans" cxnId="{B52849E0-8FD3-4B95-97F8-2806A529916B}">
      <dgm:prSet/>
      <dgm:spPr/>
      <dgm:t>
        <a:bodyPr/>
        <a:lstStyle/>
        <a:p>
          <a:endParaRPr lang="en-US"/>
        </a:p>
      </dgm:t>
    </dgm:pt>
    <dgm:pt modelId="{7B76E876-806E-416C-9286-675F56556867}">
      <dgm:prSet/>
      <dgm:spPr/>
      <dgm:t>
        <a:bodyPr/>
        <a:lstStyle/>
        <a:p>
          <a:r>
            <a:rPr lang="en-US"/>
            <a:t>La lezione odierna sarà principalmente basata sull’utilizzo di Excel.</a:t>
          </a:r>
        </a:p>
      </dgm:t>
    </dgm:pt>
    <dgm:pt modelId="{2B55C0BA-2CF3-4ECE-8B3A-7FC200CAB2BB}" type="parTrans" cxnId="{92EC9D5F-DA18-46F8-953F-C880CF0DF47A}">
      <dgm:prSet/>
      <dgm:spPr/>
      <dgm:t>
        <a:bodyPr/>
        <a:lstStyle/>
        <a:p>
          <a:endParaRPr lang="en-US"/>
        </a:p>
      </dgm:t>
    </dgm:pt>
    <dgm:pt modelId="{67BB2498-E7C3-4FD6-8F8D-16F42E17E0B4}" type="sibTrans" cxnId="{92EC9D5F-DA18-46F8-953F-C880CF0DF47A}">
      <dgm:prSet/>
      <dgm:spPr/>
      <dgm:t>
        <a:bodyPr/>
        <a:lstStyle/>
        <a:p>
          <a:endParaRPr lang="en-US"/>
        </a:p>
      </dgm:t>
    </dgm:pt>
    <dgm:pt modelId="{11BC6EEF-BA85-4FDB-AC1A-5CE5D901197F}" type="pres">
      <dgm:prSet presAssocID="{7CAE064A-02AF-494E-9638-B88E35547A17}" presName="diagram" presStyleCnt="0">
        <dgm:presLayoutVars>
          <dgm:dir/>
          <dgm:resizeHandles val="exact"/>
        </dgm:presLayoutVars>
      </dgm:prSet>
      <dgm:spPr/>
    </dgm:pt>
    <dgm:pt modelId="{D7C783E3-DE4C-4DD4-B3A8-4C95013E5595}" type="pres">
      <dgm:prSet presAssocID="{F990C194-754C-4624-8570-BE4ABD551526}" presName="node" presStyleLbl="node1" presStyleIdx="0" presStyleCnt="4">
        <dgm:presLayoutVars>
          <dgm:bulletEnabled val="1"/>
        </dgm:presLayoutVars>
      </dgm:prSet>
      <dgm:spPr/>
    </dgm:pt>
    <dgm:pt modelId="{27E4378D-491A-48BD-825B-6E38C049ECEE}" type="pres">
      <dgm:prSet presAssocID="{A32F9A90-7039-4E60-B132-93CE63E0041F}" presName="sibTrans" presStyleLbl="sibTrans2D1" presStyleIdx="0" presStyleCnt="3"/>
      <dgm:spPr/>
    </dgm:pt>
    <dgm:pt modelId="{2C0CAB74-7C96-4756-BEFC-498D7B9E6E4F}" type="pres">
      <dgm:prSet presAssocID="{A32F9A90-7039-4E60-B132-93CE63E0041F}" presName="connectorText" presStyleLbl="sibTrans2D1" presStyleIdx="0" presStyleCnt="3"/>
      <dgm:spPr/>
    </dgm:pt>
    <dgm:pt modelId="{3FEAEA65-49F7-4D1C-B5A2-3E82CC58D3E6}" type="pres">
      <dgm:prSet presAssocID="{57206636-E32C-45EA-8DBF-7A739AE92104}" presName="node" presStyleLbl="node1" presStyleIdx="1" presStyleCnt="4">
        <dgm:presLayoutVars>
          <dgm:bulletEnabled val="1"/>
        </dgm:presLayoutVars>
      </dgm:prSet>
      <dgm:spPr/>
    </dgm:pt>
    <dgm:pt modelId="{01B03B8E-09A8-4B2D-AC2A-7F95D4AC80C0}" type="pres">
      <dgm:prSet presAssocID="{67904D4F-B696-42B4-8BAF-89AF32202BBD}" presName="sibTrans" presStyleLbl="sibTrans2D1" presStyleIdx="1" presStyleCnt="3"/>
      <dgm:spPr/>
    </dgm:pt>
    <dgm:pt modelId="{E371FE87-47BB-4E09-B8B1-56EB61F1F380}" type="pres">
      <dgm:prSet presAssocID="{67904D4F-B696-42B4-8BAF-89AF32202BBD}" presName="connectorText" presStyleLbl="sibTrans2D1" presStyleIdx="1" presStyleCnt="3"/>
      <dgm:spPr/>
    </dgm:pt>
    <dgm:pt modelId="{D122C26D-4FD3-4182-A9AF-165E734AB107}" type="pres">
      <dgm:prSet presAssocID="{4CC4FCF3-D4A8-4367-ACE8-4F41B031D319}" presName="node" presStyleLbl="node1" presStyleIdx="2" presStyleCnt="4">
        <dgm:presLayoutVars>
          <dgm:bulletEnabled val="1"/>
        </dgm:presLayoutVars>
      </dgm:prSet>
      <dgm:spPr/>
    </dgm:pt>
    <dgm:pt modelId="{5A19F379-16AB-43A1-8A65-C8275FC5E285}" type="pres">
      <dgm:prSet presAssocID="{50F6C0B7-272A-4961-8F3D-607456811CCC}" presName="sibTrans" presStyleLbl="sibTrans2D1" presStyleIdx="2" presStyleCnt="3"/>
      <dgm:spPr/>
    </dgm:pt>
    <dgm:pt modelId="{B4ADDDC9-B2A3-4FB5-A773-DADD5EF8D2BB}" type="pres">
      <dgm:prSet presAssocID="{50F6C0B7-272A-4961-8F3D-607456811CCC}" presName="connectorText" presStyleLbl="sibTrans2D1" presStyleIdx="2" presStyleCnt="3"/>
      <dgm:spPr/>
    </dgm:pt>
    <dgm:pt modelId="{943DC974-6A96-4662-BDA6-8E862083558B}" type="pres">
      <dgm:prSet presAssocID="{7B76E876-806E-416C-9286-675F56556867}" presName="node" presStyleLbl="node1" presStyleIdx="3" presStyleCnt="4">
        <dgm:presLayoutVars>
          <dgm:bulletEnabled val="1"/>
        </dgm:presLayoutVars>
      </dgm:prSet>
      <dgm:spPr/>
    </dgm:pt>
  </dgm:ptLst>
  <dgm:cxnLst>
    <dgm:cxn modelId="{3746B510-24F9-43A4-B899-FE98355859C0}" type="presOf" srcId="{7B76E876-806E-416C-9286-675F56556867}" destId="{943DC974-6A96-4662-BDA6-8E862083558B}" srcOrd="0" destOrd="0" presId="urn:microsoft.com/office/officeart/2005/8/layout/process5"/>
    <dgm:cxn modelId="{24499C12-744B-49F3-B1EF-769F1DE5B88D}" type="presOf" srcId="{67904D4F-B696-42B4-8BAF-89AF32202BBD}" destId="{01B03B8E-09A8-4B2D-AC2A-7F95D4AC80C0}" srcOrd="0" destOrd="0" presId="urn:microsoft.com/office/officeart/2005/8/layout/process5"/>
    <dgm:cxn modelId="{0B37BF13-53F2-4380-9475-7EBE664D92CE}" srcId="{7CAE064A-02AF-494E-9638-B88E35547A17}" destId="{57206636-E32C-45EA-8DBF-7A739AE92104}" srcOrd="1" destOrd="0" parTransId="{26051492-7523-437E-97A3-3EE100534052}" sibTransId="{67904D4F-B696-42B4-8BAF-89AF32202BBD}"/>
    <dgm:cxn modelId="{E08ED81B-E5A0-46B4-A964-17389B2E78CF}" type="presOf" srcId="{67904D4F-B696-42B4-8BAF-89AF32202BBD}" destId="{E371FE87-47BB-4E09-B8B1-56EB61F1F380}" srcOrd="1" destOrd="0" presId="urn:microsoft.com/office/officeart/2005/8/layout/process5"/>
    <dgm:cxn modelId="{48F0F71D-2B47-4762-855B-B0350096694B}" type="presOf" srcId="{A32F9A90-7039-4E60-B132-93CE63E0041F}" destId="{2C0CAB74-7C96-4756-BEFC-498D7B9E6E4F}" srcOrd="1" destOrd="0" presId="urn:microsoft.com/office/officeart/2005/8/layout/process5"/>
    <dgm:cxn modelId="{D2DAD326-F666-4C34-9DD7-66D6D3E126DE}" type="presOf" srcId="{A32F9A90-7039-4E60-B132-93CE63E0041F}" destId="{27E4378D-491A-48BD-825B-6E38C049ECEE}" srcOrd="0" destOrd="0" presId="urn:microsoft.com/office/officeart/2005/8/layout/process5"/>
    <dgm:cxn modelId="{F74CD840-CB66-43D1-9E6E-135267751E09}" type="presOf" srcId="{57206636-E32C-45EA-8DBF-7A739AE92104}" destId="{3FEAEA65-49F7-4D1C-B5A2-3E82CC58D3E6}" srcOrd="0" destOrd="0" presId="urn:microsoft.com/office/officeart/2005/8/layout/process5"/>
    <dgm:cxn modelId="{92EC9D5F-DA18-46F8-953F-C880CF0DF47A}" srcId="{7CAE064A-02AF-494E-9638-B88E35547A17}" destId="{7B76E876-806E-416C-9286-675F56556867}" srcOrd="3" destOrd="0" parTransId="{2B55C0BA-2CF3-4ECE-8B3A-7FC200CAB2BB}" sibTransId="{67BB2498-E7C3-4FD6-8F8D-16F42E17E0B4}"/>
    <dgm:cxn modelId="{AEA4AC4E-EF60-457C-BF5F-135556733B64}" type="presOf" srcId="{50F6C0B7-272A-4961-8F3D-607456811CCC}" destId="{B4ADDDC9-B2A3-4FB5-A773-DADD5EF8D2BB}" srcOrd="1" destOrd="0" presId="urn:microsoft.com/office/officeart/2005/8/layout/process5"/>
    <dgm:cxn modelId="{3CF4278A-FBD9-4471-BD90-CA0EB5C196C7}" type="presOf" srcId="{7CAE064A-02AF-494E-9638-B88E35547A17}" destId="{11BC6EEF-BA85-4FDB-AC1A-5CE5D901197F}" srcOrd="0" destOrd="0" presId="urn:microsoft.com/office/officeart/2005/8/layout/process5"/>
    <dgm:cxn modelId="{988CC9A5-1E81-4754-9149-A522AD7EB0B9}" srcId="{7CAE064A-02AF-494E-9638-B88E35547A17}" destId="{F990C194-754C-4624-8570-BE4ABD551526}" srcOrd="0" destOrd="0" parTransId="{F35ED095-1D6C-4C03-98FB-4B3A3893E404}" sibTransId="{A32F9A90-7039-4E60-B132-93CE63E0041F}"/>
    <dgm:cxn modelId="{C8F2F2AB-D010-4350-876D-F125CF5B6F59}" type="presOf" srcId="{50F6C0B7-272A-4961-8F3D-607456811CCC}" destId="{5A19F379-16AB-43A1-8A65-C8275FC5E285}" srcOrd="0" destOrd="0" presId="urn:microsoft.com/office/officeart/2005/8/layout/process5"/>
    <dgm:cxn modelId="{B52849E0-8FD3-4B95-97F8-2806A529916B}" srcId="{7CAE064A-02AF-494E-9638-B88E35547A17}" destId="{4CC4FCF3-D4A8-4367-ACE8-4F41B031D319}" srcOrd="2" destOrd="0" parTransId="{108EAA27-86B9-4E41-B13F-143375408E20}" sibTransId="{50F6C0B7-272A-4961-8F3D-607456811CCC}"/>
    <dgm:cxn modelId="{1ACCC5E2-DA39-4E4B-8592-B04FCE7C1E72}" type="presOf" srcId="{4CC4FCF3-D4A8-4367-ACE8-4F41B031D319}" destId="{D122C26D-4FD3-4182-A9AF-165E734AB107}" srcOrd="0" destOrd="0" presId="urn:microsoft.com/office/officeart/2005/8/layout/process5"/>
    <dgm:cxn modelId="{2248D2E9-969E-4385-9EA4-72C454C5F374}" type="presOf" srcId="{F990C194-754C-4624-8570-BE4ABD551526}" destId="{D7C783E3-DE4C-4DD4-B3A8-4C95013E5595}" srcOrd="0" destOrd="0" presId="urn:microsoft.com/office/officeart/2005/8/layout/process5"/>
    <dgm:cxn modelId="{9FE992A4-9304-4F2E-97E6-643AA375FA9E}" type="presParOf" srcId="{11BC6EEF-BA85-4FDB-AC1A-5CE5D901197F}" destId="{D7C783E3-DE4C-4DD4-B3A8-4C95013E5595}" srcOrd="0" destOrd="0" presId="urn:microsoft.com/office/officeart/2005/8/layout/process5"/>
    <dgm:cxn modelId="{4784AB1A-95CF-4C11-A841-29A159D45266}" type="presParOf" srcId="{11BC6EEF-BA85-4FDB-AC1A-5CE5D901197F}" destId="{27E4378D-491A-48BD-825B-6E38C049ECEE}" srcOrd="1" destOrd="0" presId="urn:microsoft.com/office/officeart/2005/8/layout/process5"/>
    <dgm:cxn modelId="{61237467-A6D1-4FE9-B880-29CEB7B242BC}" type="presParOf" srcId="{27E4378D-491A-48BD-825B-6E38C049ECEE}" destId="{2C0CAB74-7C96-4756-BEFC-498D7B9E6E4F}" srcOrd="0" destOrd="0" presId="urn:microsoft.com/office/officeart/2005/8/layout/process5"/>
    <dgm:cxn modelId="{A0550227-18B3-40BB-8F56-11A2DCD835C8}" type="presParOf" srcId="{11BC6EEF-BA85-4FDB-AC1A-5CE5D901197F}" destId="{3FEAEA65-49F7-4D1C-B5A2-3E82CC58D3E6}" srcOrd="2" destOrd="0" presId="urn:microsoft.com/office/officeart/2005/8/layout/process5"/>
    <dgm:cxn modelId="{814B00CD-07AD-4ED2-9C37-82BC5F001077}" type="presParOf" srcId="{11BC6EEF-BA85-4FDB-AC1A-5CE5D901197F}" destId="{01B03B8E-09A8-4B2D-AC2A-7F95D4AC80C0}" srcOrd="3" destOrd="0" presId="urn:microsoft.com/office/officeart/2005/8/layout/process5"/>
    <dgm:cxn modelId="{6EFAAEEC-38FF-4227-97E1-A44FB6E60C0C}" type="presParOf" srcId="{01B03B8E-09A8-4B2D-AC2A-7F95D4AC80C0}" destId="{E371FE87-47BB-4E09-B8B1-56EB61F1F380}" srcOrd="0" destOrd="0" presId="urn:microsoft.com/office/officeart/2005/8/layout/process5"/>
    <dgm:cxn modelId="{9B86D81B-C3D5-4360-85D1-DD5D00654D26}" type="presParOf" srcId="{11BC6EEF-BA85-4FDB-AC1A-5CE5D901197F}" destId="{D122C26D-4FD3-4182-A9AF-165E734AB107}" srcOrd="4" destOrd="0" presId="urn:microsoft.com/office/officeart/2005/8/layout/process5"/>
    <dgm:cxn modelId="{34DDBDCD-9293-4B8B-B536-B7FC6FD1F144}" type="presParOf" srcId="{11BC6EEF-BA85-4FDB-AC1A-5CE5D901197F}" destId="{5A19F379-16AB-43A1-8A65-C8275FC5E285}" srcOrd="5" destOrd="0" presId="urn:microsoft.com/office/officeart/2005/8/layout/process5"/>
    <dgm:cxn modelId="{131E7684-F2E4-4D0F-95F7-A0A1598EC764}" type="presParOf" srcId="{5A19F379-16AB-43A1-8A65-C8275FC5E285}" destId="{B4ADDDC9-B2A3-4FB5-A773-DADD5EF8D2BB}" srcOrd="0" destOrd="0" presId="urn:microsoft.com/office/officeart/2005/8/layout/process5"/>
    <dgm:cxn modelId="{ED376425-388D-4D14-9897-1A97B16E1AE4}" type="presParOf" srcId="{11BC6EEF-BA85-4FDB-AC1A-5CE5D901197F}" destId="{943DC974-6A96-4662-BDA6-8E862083558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8D84EC-A336-4B7E-AAC6-2D9D81B12C4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E4DB0F3-714B-465D-97AF-157150474226}">
      <dgm:prSet/>
      <dgm:spPr/>
      <dgm:t>
        <a:bodyPr/>
        <a:lstStyle/>
        <a:p>
          <a:r>
            <a:rPr lang="en-US" b="1" i="0" baseline="0"/>
            <a:t>Modelli basati su matematica e logica</a:t>
          </a:r>
          <a:endParaRPr lang="en-US"/>
        </a:p>
      </dgm:t>
    </dgm:pt>
    <dgm:pt modelId="{DA40A942-96A9-4109-BCCC-D0BA4126B94E}" type="parTrans" cxnId="{DA5D2068-ADB3-4E11-BC79-03012D8F2986}">
      <dgm:prSet/>
      <dgm:spPr/>
      <dgm:t>
        <a:bodyPr/>
        <a:lstStyle/>
        <a:p>
          <a:endParaRPr lang="en-US"/>
        </a:p>
      </dgm:t>
    </dgm:pt>
    <dgm:pt modelId="{0AAA33F4-FC1F-4A51-96B2-A293B37E38B8}" type="sibTrans" cxnId="{DA5D2068-ADB3-4E11-BC79-03012D8F2986}">
      <dgm:prSet/>
      <dgm:spPr/>
      <dgm:t>
        <a:bodyPr/>
        <a:lstStyle/>
        <a:p>
          <a:endParaRPr lang="en-US"/>
        </a:p>
      </dgm:t>
    </dgm:pt>
    <dgm:pt modelId="{27A9E486-E00C-4B73-815E-13BBE4E44B63}">
      <dgm:prSet/>
      <dgm:spPr/>
      <dgm:t>
        <a:bodyPr/>
        <a:lstStyle/>
        <a:p>
          <a:r>
            <a:rPr lang="en-US" b="1" i="0" baseline="0"/>
            <a:t>Creati usando input di formule, funzioni e altre funzionalità di Excel</a:t>
          </a:r>
          <a:endParaRPr lang="en-US"/>
        </a:p>
      </dgm:t>
    </dgm:pt>
    <dgm:pt modelId="{1BBA5151-44D7-4DE3-A9BB-99306838D5E2}" type="parTrans" cxnId="{F429673F-8CA9-4137-A031-AAB486813DAF}">
      <dgm:prSet/>
      <dgm:spPr/>
      <dgm:t>
        <a:bodyPr/>
        <a:lstStyle/>
        <a:p>
          <a:endParaRPr lang="en-US"/>
        </a:p>
      </dgm:t>
    </dgm:pt>
    <dgm:pt modelId="{BF68C2F3-E470-43C0-9298-AD2DF2669CD4}" type="sibTrans" cxnId="{F429673F-8CA9-4137-A031-AAB486813DAF}">
      <dgm:prSet/>
      <dgm:spPr/>
      <dgm:t>
        <a:bodyPr/>
        <a:lstStyle/>
        <a:p>
          <a:endParaRPr lang="en-US"/>
        </a:p>
      </dgm:t>
    </dgm:pt>
    <dgm:pt modelId="{7BDF1429-159D-4D01-829A-518358AB1E6C}">
      <dgm:prSet/>
      <dgm:spPr/>
      <dgm:t>
        <a:bodyPr/>
        <a:lstStyle/>
        <a:p>
          <a:r>
            <a:rPr lang="en-US" b="1" i="0" baseline="0"/>
            <a:t>Spesso chiamati modelli "what-if" (cosa succede se...)</a:t>
          </a:r>
          <a:endParaRPr lang="en-US"/>
        </a:p>
      </dgm:t>
    </dgm:pt>
    <dgm:pt modelId="{28DA7F51-22C2-4CC5-B875-B5963F8F6CDB}" type="parTrans" cxnId="{E55D67C8-A8E0-4651-845F-DBE9D2BF69F5}">
      <dgm:prSet/>
      <dgm:spPr/>
      <dgm:t>
        <a:bodyPr/>
        <a:lstStyle/>
        <a:p>
          <a:endParaRPr lang="en-US"/>
        </a:p>
      </dgm:t>
    </dgm:pt>
    <dgm:pt modelId="{39D9435B-0D14-40C7-B679-7A5520463D04}" type="sibTrans" cxnId="{E55D67C8-A8E0-4651-845F-DBE9D2BF69F5}">
      <dgm:prSet/>
      <dgm:spPr/>
      <dgm:t>
        <a:bodyPr/>
        <a:lstStyle/>
        <a:p>
          <a:endParaRPr lang="en-US"/>
        </a:p>
      </dgm:t>
    </dgm:pt>
    <dgm:pt modelId="{08271182-4A04-42B4-B28F-1FDFCA8FC325}">
      <dgm:prSet/>
      <dgm:spPr/>
      <dgm:t>
        <a:bodyPr/>
        <a:lstStyle/>
        <a:p>
          <a:r>
            <a:rPr lang="en-US" b="1" i="0" baseline="0"/>
            <a:t>La bellezza di questi modelli è che si ricalcolano istantaneamente quando gli input cambiano</a:t>
          </a:r>
          <a:endParaRPr lang="en-US"/>
        </a:p>
      </dgm:t>
    </dgm:pt>
    <dgm:pt modelId="{9172C36D-6B48-4D50-B73A-1F709C6FCB4A}" type="parTrans" cxnId="{53EAC0A2-560B-4FD9-9C9A-7F9A8E8A8956}">
      <dgm:prSet/>
      <dgm:spPr/>
      <dgm:t>
        <a:bodyPr/>
        <a:lstStyle/>
        <a:p>
          <a:endParaRPr lang="en-US"/>
        </a:p>
      </dgm:t>
    </dgm:pt>
    <dgm:pt modelId="{333E9FD5-F6F0-4CEB-A229-5B15357B664D}" type="sibTrans" cxnId="{53EAC0A2-560B-4FD9-9C9A-7F9A8E8A8956}">
      <dgm:prSet/>
      <dgm:spPr/>
      <dgm:t>
        <a:bodyPr/>
        <a:lstStyle/>
        <a:p>
          <a:endParaRPr lang="en-US"/>
        </a:p>
      </dgm:t>
    </dgm:pt>
    <dgm:pt modelId="{160D69E5-4660-4C8A-8AE8-7B509A150851}">
      <dgm:prSet/>
      <dgm:spPr/>
      <dgm:t>
        <a:bodyPr/>
        <a:lstStyle/>
        <a:p>
          <a:r>
            <a:rPr lang="en-US" b="1" i="0" baseline="0" dirty="0" err="1"/>
            <a:t>Strumenti</a:t>
          </a:r>
          <a:r>
            <a:rPr lang="en-US" b="1" i="0" baseline="0" dirty="0"/>
            <a:t> come </a:t>
          </a:r>
          <a:r>
            <a:rPr lang="en-US" b="1" i="0" baseline="0" dirty="0" err="1"/>
            <a:t>Filtro</a:t>
          </a:r>
          <a:r>
            <a:rPr lang="en-US" b="1" i="0" baseline="0" dirty="0"/>
            <a:t>, </a:t>
          </a:r>
          <a:r>
            <a:rPr lang="en-US" b="1" i="0" baseline="0" dirty="0" err="1"/>
            <a:t>Tabelle</a:t>
          </a:r>
          <a:r>
            <a:rPr lang="en-US" b="1" i="0" baseline="0" dirty="0"/>
            <a:t> Dati, Dashboard, </a:t>
          </a:r>
          <a:r>
            <a:rPr lang="en-US" b="1" i="0" baseline="0" dirty="0" err="1"/>
            <a:t>possono</a:t>
          </a:r>
          <a:r>
            <a:rPr lang="en-US" b="1" i="0" baseline="0" dirty="0"/>
            <a:t> </a:t>
          </a:r>
          <a:r>
            <a:rPr lang="en-US" b="1" i="0" baseline="0" dirty="0" err="1"/>
            <a:t>essere</a:t>
          </a:r>
          <a:r>
            <a:rPr lang="en-US" b="1" i="0" baseline="0" dirty="0"/>
            <a:t> </a:t>
          </a:r>
          <a:r>
            <a:rPr lang="en-US" b="1" i="0" baseline="0" dirty="0" err="1"/>
            <a:t>usati</a:t>
          </a:r>
          <a:r>
            <a:rPr lang="en-US" b="1" i="0" baseline="0" dirty="0"/>
            <a:t> per </a:t>
          </a:r>
          <a:r>
            <a:rPr lang="en-US" b="1" i="0" baseline="0" dirty="0" err="1"/>
            <a:t>identificare</a:t>
          </a:r>
          <a:r>
            <a:rPr lang="en-US" b="1" i="0" baseline="0" dirty="0"/>
            <a:t> il </a:t>
          </a:r>
          <a:r>
            <a:rPr lang="en-US" b="1" i="0" baseline="0" dirty="0" err="1"/>
            <a:t>problema</a:t>
          </a:r>
          <a:r>
            <a:rPr lang="en-US" b="1" i="0" baseline="0" dirty="0"/>
            <a:t> ed </a:t>
          </a:r>
          <a:r>
            <a:rPr lang="en-US" b="1" i="0" baseline="0" dirty="0" err="1"/>
            <a:t>eventualemente</a:t>
          </a:r>
          <a:r>
            <a:rPr lang="en-US" b="1" i="0" baseline="0" dirty="0"/>
            <a:t> </a:t>
          </a:r>
          <a:r>
            <a:rPr lang="en-US" b="1" i="0" baseline="0" dirty="0" err="1"/>
            <a:t>trovare</a:t>
          </a:r>
          <a:r>
            <a:rPr lang="en-US" b="1" i="0" baseline="0" dirty="0"/>
            <a:t> </a:t>
          </a:r>
          <a:r>
            <a:rPr lang="en-US" b="1" i="0" baseline="0" dirty="0" err="1"/>
            <a:t>soluzioni</a:t>
          </a:r>
          <a:endParaRPr lang="en-US" dirty="0"/>
        </a:p>
      </dgm:t>
    </dgm:pt>
    <dgm:pt modelId="{D46C49AE-4F07-45DA-A397-48205DA780E0}" type="parTrans" cxnId="{EA7CE240-ED5F-43B5-B4C7-ACC158A5751B}">
      <dgm:prSet/>
      <dgm:spPr/>
      <dgm:t>
        <a:bodyPr/>
        <a:lstStyle/>
        <a:p>
          <a:endParaRPr lang="en-US"/>
        </a:p>
      </dgm:t>
    </dgm:pt>
    <dgm:pt modelId="{52C4291C-98EC-4227-B1DD-5C4D76C91FFC}" type="sibTrans" cxnId="{EA7CE240-ED5F-43B5-B4C7-ACC158A5751B}">
      <dgm:prSet/>
      <dgm:spPr/>
      <dgm:t>
        <a:bodyPr/>
        <a:lstStyle/>
        <a:p>
          <a:endParaRPr lang="en-US"/>
        </a:p>
      </dgm:t>
    </dgm:pt>
    <dgm:pt modelId="{D9D97D85-7933-47B5-B2ED-3052660F5A52}" type="pres">
      <dgm:prSet presAssocID="{478D84EC-A336-4B7E-AAC6-2D9D81B12C4B}" presName="Name0" presStyleCnt="0">
        <dgm:presLayoutVars>
          <dgm:dir/>
          <dgm:resizeHandles val="exact"/>
        </dgm:presLayoutVars>
      </dgm:prSet>
      <dgm:spPr/>
    </dgm:pt>
    <dgm:pt modelId="{095D156C-A8F1-458C-8E70-5AB1799311D3}" type="pres">
      <dgm:prSet presAssocID="{3E4DB0F3-714B-465D-97AF-157150474226}" presName="node" presStyleLbl="node1" presStyleIdx="0" presStyleCnt="5">
        <dgm:presLayoutVars>
          <dgm:bulletEnabled val="1"/>
        </dgm:presLayoutVars>
      </dgm:prSet>
      <dgm:spPr/>
    </dgm:pt>
    <dgm:pt modelId="{CEFD3E78-CFC0-4390-957F-0406D9CA908F}" type="pres">
      <dgm:prSet presAssocID="{0AAA33F4-FC1F-4A51-96B2-A293B37E38B8}" presName="sibTrans" presStyleLbl="sibTrans1D1" presStyleIdx="0" presStyleCnt="4"/>
      <dgm:spPr/>
    </dgm:pt>
    <dgm:pt modelId="{42350206-D07F-47CD-9D5E-BDF7682374CE}" type="pres">
      <dgm:prSet presAssocID="{0AAA33F4-FC1F-4A51-96B2-A293B37E38B8}" presName="connectorText" presStyleLbl="sibTrans1D1" presStyleIdx="0" presStyleCnt="4"/>
      <dgm:spPr/>
    </dgm:pt>
    <dgm:pt modelId="{B6698084-B46B-490C-BA65-4A984BA290BB}" type="pres">
      <dgm:prSet presAssocID="{27A9E486-E00C-4B73-815E-13BBE4E44B63}" presName="node" presStyleLbl="node1" presStyleIdx="1" presStyleCnt="5">
        <dgm:presLayoutVars>
          <dgm:bulletEnabled val="1"/>
        </dgm:presLayoutVars>
      </dgm:prSet>
      <dgm:spPr/>
    </dgm:pt>
    <dgm:pt modelId="{B9A5CCCF-2DF8-49D2-A840-D96C87781CA3}" type="pres">
      <dgm:prSet presAssocID="{BF68C2F3-E470-43C0-9298-AD2DF2669CD4}" presName="sibTrans" presStyleLbl="sibTrans1D1" presStyleIdx="1" presStyleCnt="4"/>
      <dgm:spPr/>
    </dgm:pt>
    <dgm:pt modelId="{5B75F806-09A5-4835-A5E2-B3BF615250DE}" type="pres">
      <dgm:prSet presAssocID="{BF68C2F3-E470-43C0-9298-AD2DF2669CD4}" presName="connectorText" presStyleLbl="sibTrans1D1" presStyleIdx="1" presStyleCnt="4"/>
      <dgm:spPr/>
    </dgm:pt>
    <dgm:pt modelId="{7F2E0050-D169-4AF5-8CD5-730A43BCDD58}" type="pres">
      <dgm:prSet presAssocID="{7BDF1429-159D-4D01-829A-518358AB1E6C}" presName="node" presStyleLbl="node1" presStyleIdx="2" presStyleCnt="5">
        <dgm:presLayoutVars>
          <dgm:bulletEnabled val="1"/>
        </dgm:presLayoutVars>
      </dgm:prSet>
      <dgm:spPr/>
    </dgm:pt>
    <dgm:pt modelId="{D6D87C47-D511-43B9-B00D-2812D516026E}" type="pres">
      <dgm:prSet presAssocID="{39D9435B-0D14-40C7-B679-7A5520463D04}" presName="sibTrans" presStyleLbl="sibTrans1D1" presStyleIdx="2" presStyleCnt="4"/>
      <dgm:spPr/>
    </dgm:pt>
    <dgm:pt modelId="{ED8ACAB2-ACCD-440A-8176-8AC2B710569A}" type="pres">
      <dgm:prSet presAssocID="{39D9435B-0D14-40C7-B679-7A5520463D04}" presName="connectorText" presStyleLbl="sibTrans1D1" presStyleIdx="2" presStyleCnt="4"/>
      <dgm:spPr/>
    </dgm:pt>
    <dgm:pt modelId="{A2E70230-B9B3-4B7D-AC0B-A681A9B9EC81}" type="pres">
      <dgm:prSet presAssocID="{08271182-4A04-42B4-B28F-1FDFCA8FC325}" presName="node" presStyleLbl="node1" presStyleIdx="3" presStyleCnt="5">
        <dgm:presLayoutVars>
          <dgm:bulletEnabled val="1"/>
        </dgm:presLayoutVars>
      </dgm:prSet>
      <dgm:spPr/>
    </dgm:pt>
    <dgm:pt modelId="{B0D3E3D5-2AF9-44D3-9E20-EE488B8FB92A}" type="pres">
      <dgm:prSet presAssocID="{333E9FD5-F6F0-4CEB-A229-5B15357B664D}" presName="sibTrans" presStyleLbl="sibTrans1D1" presStyleIdx="3" presStyleCnt="4"/>
      <dgm:spPr/>
    </dgm:pt>
    <dgm:pt modelId="{76A0A9E9-ACCA-4445-8C7D-D3D4578FD28C}" type="pres">
      <dgm:prSet presAssocID="{333E9FD5-F6F0-4CEB-A229-5B15357B664D}" presName="connectorText" presStyleLbl="sibTrans1D1" presStyleIdx="3" presStyleCnt="4"/>
      <dgm:spPr/>
    </dgm:pt>
    <dgm:pt modelId="{DAC2D1CB-9531-4BD4-AD6A-6B8496582F6B}" type="pres">
      <dgm:prSet presAssocID="{160D69E5-4660-4C8A-8AE8-7B509A150851}" presName="node" presStyleLbl="node1" presStyleIdx="4" presStyleCnt="5">
        <dgm:presLayoutVars>
          <dgm:bulletEnabled val="1"/>
        </dgm:presLayoutVars>
      </dgm:prSet>
      <dgm:spPr/>
    </dgm:pt>
  </dgm:ptLst>
  <dgm:cxnLst>
    <dgm:cxn modelId="{41D9D202-E51C-4D52-9AE1-3203831898F2}" type="presOf" srcId="{0AAA33F4-FC1F-4A51-96B2-A293B37E38B8}" destId="{42350206-D07F-47CD-9D5E-BDF7682374CE}" srcOrd="1" destOrd="0" presId="urn:microsoft.com/office/officeart/2016/7/layout/RepeatingBendingProcessNew"/>
    <dgm:cxn modelId="{D45E5B07-252F-4673-A332-E862A82DA6B8}" type="presOf" srcId="{39D9435B-0D14-40C7-B679-7A5520463D04}" destId="{D6D87C47-D511-43B9-B00D-2812D516026E}" srcOrd="0" destOrd="0" presId="urn:microsoft.com/office/officeart/2016/7/layout/RepeatingBendingProcessNew"/>
    <dgm:cxn modelId="{1875E83E-1967-46CA-BFA4-16C7B8A79920}" type="presOf" srcId="{39D9435B-0D14-40C7-B679-7A5520463D04}" destId="{ED8ACAB2-ACCD-440A-8176-8AC2B710569A}" srcOrd="1" destOrd="0" presId="urn:microsoft.com/office/officeart/2016/7/layout/RepeatingBendingProcessNew"/>
    <dgm:cxn modelId="{F429673F-8CA9-4137-A031-AAB486813DAF}" srcId="{478D84EC-A336-4B7E-AAC6-2D9D81B12C4B}" destId="{27A9E486-E00C-4B73-815E-13BBE4E44B63}" srcOrd="1" destOrd="0" parTransId="{1BBA5151-44D7-4DE3-A9BB-99306838D5E2}" sibTransId="{BF68C2F3-E470-43C0-9298-AD2DF2669CD4}"/>
    <dgm:cxn modelId="{EA7CE240-ED5F-43B5-B4C7-ACC158A5751B}" srcId="{478D84EC-A336-4B7E-AAC6-2D9D81B12C4B}" destId="{160D69E5-4660-4C8A-8AE8-7B509A150851}" srcOrd="4" destOrd="0" parTransId="{D46C49AE-4F07-45DA-A397-48205DA780E0}" sibTransId="{52C4291C-98EC-4227-B1DD-5C4D76C91FFC}"/>
    <dgm:cxn modelId="{19C4D841-81B2-47E5-BB8A-374E0AC5D0AA}" type="presOf" srcId="{27A9E486-E00C-4B73-815E-13BBE4E44B63}" destId="{B6698084-B46B-490C-BA65-4A984BA290BB}" srcOrd="0" destOrd="0" presId="urn:microsoft.com/office/officeart/2016/7/layout/RepeatingBendingProcessNew"/>
    <dgm:cxn modelId="{DA5D2068-ADB3-4E11-BC79-03012D8F2986}" srcId="{478D84EC-A336-4B7E-AAC6-2D9D81B12C4B}" destId="{3E4DB0F3-714B-465D-97AF-157150474226}" srcOrd="0" destOrd="0" parTransId="{DA40A942-96A9-4109-BCCC-D0BA4126B94E}" sibTransId="{0AAA33F4-FC1F-4A51-96B2-A293B37E38B8}"/>
    <dgm:cxn modelId="{FF703169-82E2-4AF1-AFCD-B31789BFE8D6}" type="presOf" srcId="{3E4DB0F3-714B-465D-97AF-157150474226}" destId="{095D156C-A8F1-458C-8E70-5AB1799311D3}" srcOrd="0" destOrd="0" presId="urn:microsoft.com/office/officeart/2016/7/layout/RepeatingBendingProcessNew"/>
    <dgm:cxn modelId="{11CBBF4E-AF90-41A6-8CEA-C7F9DB6F2746}" type="presOf" srcId="{160D69E5-4660-4C8A-8AE8-7B509A150851}" destId="{DAC2D1CB-9531-4BD4-AD6A-6B8496582F6B}" srcOrd="0" destOrd="0" presId="urn:microsoft.com/office/officeart/2016/7/layout/RepeatingBendingProcessNew"/>
    <dgm:cxn modelId="{6DD0AD4F-AEA9-49A9-98CE-F5298A956960}" type="presOf" srcId="{7BDF1429-159D-4D01-829A-518358AB1E6C}" destId="{7F2E0050-D169-4AF5-8CD5-730A43BCDD58}" srcOrd="0" destOrd="0" presId="urn:microsoft.com/office/officeart/2016/7/layout/RepeatingBendingProcessNew"/>
    <dgm:cxn modelId="{79B0567A-2217-4E89-ACC3-A85491FB9CF9}" type="presOf" srcId="{0AAA33F4-FC1F-4A51-96B2-A293B37E38B8}" destId="{CEFD3E78-CFC0-4390-957F-0406D9CA908F}" srcOrd="0" destOrd="0" presId="urn:microsoft.com/office/officeart/2016/7/layout/RepeatingBendingProcessNew"/>
    <dgm:cxn modelId="{EC524984-3442-459E-90B1-DBDB1460918F}" type="presOf" srcId="{333E9FD5-F6F0-4CEB-A229-5B15357B664D}" destId="{76A0A9E9-ACCA-4445-8C7D-D3D4578FD28C}" srcOrd="1" destOrd="0" presId="urn:microsoft.com/office/officeart/2016/7/layout/RepeatingBendingProcessNew"/>
    <dgm:cxn modelId="{A4B3558C-3B88-4A31-B3A3-32B75BD0512F}" type="presOf" srcId="{333E9FD5-F6F0-4CEB-A229-5B15357B664D}" destId="{B0D3E3D5-2AF9-44D3-9E20-EE488B8FB92A}" srcOrd="0" destOrd="0" presId="urn:microsoft.com/office/officeart/2016/7/layout/RepeatingBendingProcessNew"/>
    <dgm:cxn modelId="{53EAC0A2-560B-4FD9-9C9A-7F9A8E8A8956}" srcId="{478D84EC-A336-4B7E-AAC6-2D9D81B12C4B}" destId="{08271182-4A04-42B4-B28F-1FDFCA8FC325}" srcOrd="3" destOrd="0" parTransId="{9172C36D-6B48-4D50-B73A-1F709C6FCB4A}" sibTransId="{333E9FD5-F6F0-4CEB-A229-5B15357B664D}"/>
    <dgm:cxn modelId="{4A89A2B9-C9D6-4539-B912-97595EEF4129}" type="presOf" srcId="{08271182-4A04-42B4-B28F-1FDFCA8FC325}" destId="{A2E70230-B9B3-4B7D-AC0B-A681A9B9EC81}" srcOrd="0" destOrd="0" presId="urn:microsoft.com/office/officeart/2016/7/layout/RepeatingBendingProcessNew"/>
    <dgm:cxn modelId="{E55D67C8-A8E0-4651-845F-DBE9D2BF69F5}" srcId="{478D84EC-A336-4B7E-AAC6-2D9D81B12C4B}" destId="{7BDF1429-159D-4D01-829A-518358AB1E6C}" srcOrd="2" destOrd="0" parTransId="{28DA7F51-22C2-4CC5-B875-B5963F8F6CDB}" sibTransId="{39D9435B-0D14-40C7-B679-7A5520463D04}"/>
    <dgm:cxn modelId="{0C8AB2D5-D7D7-4F3A-933F-9998FD16D36C}" type="presOf" srcId="{BF68C2F3-E470-43C0-9298-AD2DF2669CD4}" destId="{B9A5CCCF-2DF8-49D2-A840-D96C87781CA3}" srcOrd="0" destOrd="0" presId="urn:microsoft.com/office/officeart/2016/7/layout/RepeatingBendingProcessNew"/>
    <dgm:cxn modelId="{D69E07FA-FCC1-4F49-AA17-E9EAEA9C6F1F}" type="presOf" srcId="{478D84EC-A336-4B7E-AAC6-2D9D81B12C4B}" destId="{D9D97D85-7933-47B5-B2ED-3052660F5A52}" srcOrd="0" destOrd="0" presId="urn:microsoft.com/office/officeart/2016/7/layout/RepeatingBendingProcessNew"/>
    <dgm:cxn modelId="{C7B198FB-B2BA-4CC0-9126-3574F960838C}" type="presOf" srcId="{BF68C2F3-E470-43C0-9298-AD2DF2669CD4}" destId="{5B75F806-09A5-4835-A5E2-B3BF615250DE}" srcOrd="1" destOrd="0" presId="urn:microsoft.com/office/officeart/2016/7/layout/RepeatingBendingProcessNew"/>
    <dgm:cxn modelId="{B2549785-8769-475A-A4D5-25855F842C4D}" type="presParOf" srcId="{D9D97D85-7933-47B5-B2ED-3052660F5A52}" destId="{095D156C-A8F1-458C-8E70-5AB1799311D3}" srcOrd="0" destOrd="0" presId="urn:microsoft.com/office/officeart/2016/7/layout/RepeatingBendingProcessNew"/>
    <dgm:cxn modelId="{3DA96CBF-3553-4EAA-97B8-DDAC44672D46}" type="presParOf" srcId="{D9D97D85-7933-47B5-B2ED-3052660F5A52}" destId="{CEFD3E78-CFC0-4390-957F-0406D9CA908F}" srcOrd="1" destOrd="0" presId="urn:microsoft.com/office/officeart/2016/7/layout/RepeatingBendingProcessNew"/>
    <dgm:cxn modelId="{5071408D-4533-41BE-9D9B-A2B16CC9FC63}" type="presParOf" srcId="{CEFD3E78-CFC0-4390-957F-0406D9CA908F}" destId="{42350206-D07F-47CD-9D5E-BDF7682374CE}" srcOrd="0" destOrd="0" presId="urn:microsoft.com/office/officeart/2016/7/layout/RepeatingBendingProcessNew"/>
    <dgm:cxn modelId="{A697B5EC-2BC5-4EDC-9861-BDD2BB5A7C61}" type="presParOf" srcId="{D9D97D85-7933-47B5-B2ED-3052660F5A52}" destId="{B6698084-B46B-490C-BA65-4A984BA290BB}" srcOrd="2" destOrd="0" presId="urn:microsoft.com/office/officeart/2016/7/layout/RepeatingBendingProcessNew"/>
    <dgm:cxn modelId="{85010487-C07D-4619-B9F9-3391EF5C5EED}" type="presParOf" srcId="{D9D97D85-7933-47B5-B2ED-3052660F5A52}" destId="{B9A5CCCF-2DF8-49D2-A840-D96C87781CA3}" srcOrd="3" destOrd="0" presId="urn:microsoft.com/office/officeart/2016/7/layout/RepeatingBendingProcessNew"/>
    <dgm:cxn modelId="{60032BB8-D8B1-4E76-A84B-A9ED69F827EF}" type="presParOf" srcId="{B9A5CCCF-2DF8-49D2-A840-D96C87781CA3}" destId="{5B75F806-09A5-4835-A5E2-B3BF615250DE}" srcOrd="0" destOrd="0" presId="urn:microsoft.com/office/officeart/2016/7/layout/RepeatingBendingProcessNew"/>
    <dgm:cxn modelId="{6889A813-1015-4115-A277-2041E3893996}" type="presParOf" srcId="{D9D97D85-7933-47B5-B2ED-3052660F5A52}" destId="{7F2E0050-D169-4AF5-8CD5-730A43BCDD58}" srcOrd="4" destOrd="0" presId="urn:microsoft.com/office/officeart/2016/7/layout/RepeatingBendingProcessNew"/>
    <dgm:cxn modelId="{0B1BFF70-C576-416B-BC8E-76B35EDC00CF}" type="presParOf" srcId="{D9D97D85-7933-47B5-B2ED-3052660F5A52}" destId="{D6D87C47-D511-43B9-B00D-2812D516026E}" srcOrd="5" destOrd="0" presId="urn:microsoft.com/office/officeart/2016/7/layout/RepeatingBendingProcessNew"/>
    <dgm:cxn modelId="{DDD2F16B-E1FB-49C9-8200-902C949CDCA5}" type="presParOf" srcId="{D6D87C47-D511-43B9-B00D-2812D516026E}" destId="{ED8ACAB2-ACCD-440A-8176-8AC2B710569A}" srcOrd="0" destOrd="0" presId="urn:microsoft.com/office/officeart/2016/7/layout/RepeatingBendingProcessNew"/>
    <dgm:cxn modelId="{C91F12EB-7D4A-4AC7-9622-31C243C35D9B}" type="presParOf" srcId="{D9D97D85-7933-47B5-B2ED-3052660F5A52}" destId="{A2E70230-B9B3-4B7D-AC0B-A681A9B9EC81}" srcOrd="6" destOrd="0" presId="urn:microsoft.com/office/officeart/2016/7/layout/RepeatingBendingProcessNew"/>
    <dgm:cxn modelId="{A03A62A1-BD2A-4F99-8D56-6A8AD25CDD26}" type="presParOf" srcId="{D9D97D85-7933-47B5-B2ED-3052660F5A52}" destId="{B0D3E3D5-2AF9-44D3-9E20-EE488B8FB92A}" srcOrd="7" destOrd="0" presId="urn:microsoft.com/office/officeart/2016/7/layout/RepeatingBendingProcessNew"/>
    <dgm:cxn modelId="{4A1BF6A6-9AE2-41AB-A90A-93AAA20D6FB7}" type="presParOf" srcId="{B0D3E3D5-2AF9-44D3-9E20-EE488B8FB92A}" destId="{76A0A9E9-ACCA-4445-8C7D-D3D4578FD28C}" srcOrd="0" destOrd="0" presId="urn:microsoft.com/office/officeart/2016/7/layout/RepeatingBendingProcessNew"/>
    <dgm:cxn modelId="{DE72A7E3-2467-4C0C-B776-CAAA725DDFB4}" type="presParOf" srcId="{D9D97D85-7933-47B5-B2ED-3052660F5A52}" destId="{DAC2D1CB-9531-4BD4-AD6A-6B8496582F6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7830BC-A6EE-4DA6-99E8-87D07F45CF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482934A-5D7C-4818-BC99-BCCF9FC3E981}">
      <dgm:prSet/>
      <dgm:spPr/>
      <dgm:t>
        <a:bodyPr/>
        <a:lstStyle/>
        <a:p>
          <a:r>
            <a:rPr lang="en-US" b="0" i="0" baseline="0"/>
            <a:t>💸 </a:t>
          </a:r>
          <a:r>
            <a:rPr lang="en-US" b="1" i="0" baseline="0"/>
            <a:t>Gratuiti o a basso costo</a:t>
          </a:r>
          <a:br>
            <a:rPr lang="en-US" b="0" i="0" baseline="0"/>
          </a:br>
          <a:r>
            <a:rPr lang="en-US" b="0" i="0" baseline="0"/>
            <a:t>La maggior parte dei fogli di calcolo è gratuita o inclusa in suite aziendali.</a:t>
          </a:r>
          <a:endParaRPr lang="en-US"/>
        </a:p>
      </dgm:t>
    </dgm:pt>
    <dgm:pt modelId="{AB3A479B-1114-4786-BDA5-BE3E432C1838}" type="parTrans" cxnId="{B3D4A5CA-7F41-4E9E-92F1-F8176689247E}">
      <dgm:prSet/>
      <dgm:spPr/>
      <dgm:t>
        <a:bodyPr/>
        <a:lstStyle/>
        <a:p>
          <a:endParaRPr lang="en-US"/>
        </a:p>
      </dgm:t>
    </dgm:pt>
    <dgm:pt modelId="{F3F71B02-1BE2-4D0D-98FD-BD34AEA0917B}" type="sibTrans" cxnId="{B3D4A5CA-7F41-4E9E-92F1-F8176689247E}">
      <dgm:prSet/>
      <dgm:spPr/>
      <dgm:t>
        <a:bodyPr/>
        <a:lstStyle/>
        <a:p>
          <a:endParaRPr lang="en-US"/>
        </a:p>
      </dgm:t>
    </dgm:pt>
    <dgm:pt modelId="{CA62E10F-545A-4B6B-90C0-15962BB06D84}">
      <dgm:prSet/>
      <dgm:spPr/>
      <dgm:t>
        <a:bodyPr/>
        <a:lstStyle/>
        <a:p>
          <a:r>
            <a:rPr lang="en-US" b="0" i="0" baseline="0"/>
            <a:t>👩‍🏫 </a:t>
          </a:r>
          <a:r>
            <a:rPr lang="en-US" b="1" i="0" baseline="0"/>
            <a:t>Richiedono poca formazione</a:t>
          </a:r>
          <a:br>
            <a:rPr lang="en-US" b="0" i="0" baseline="0"/>
          </a:br>
          <a:r>
            <a:rPr lang="en-US" b="0" i="0" baseline="0"/>
            <a:t>Anche utenti con competenze informatiche di base possono iniziare subito.</a:t>
          </a:r>
          <a:endParaRPr lang="en-US"/>
        </a:p>
      </dgm:t>
    </dgm:pt>
    <dgm:pt modelId="{B115E75A-C506-497E-A0F5-7CD69BB5E16D}" type="parTrans" cxnId="{2161D14F-A54C-47D6-A0F0-4B40E7F047D8}">
      <dgm:prSet/>
      <dgm:spPr/>
      <dgm:t>
        <a:bodyPr/>
        <a:lstStyle/>
        <a:p>
          <a:endParaRPr lang="en-US"/>
        </a:p>
      </dgm:t>
    </dgm:pt>
    <dgm:pt modelId="{BE718866-CFE4-46F1-976E-83C8DFA62808}" type="sibTrans" cxnId="{2161D14F-A54C-47D6-A0F0-4B40E7F047D8}">
      <dgm:prSet/>
      <dgm:spPr/>
      <dgm:t>
        <a:bodyPr/>
        <a:lstStyle/>
        <a:p>
          <a:endParaRPr lang="en-US"/>
        </a:p>
      </dgm:t>
    </dgm:pt>
    <dgm:pt modelId="{BD666F6B-07B5-4D84-82A8-000DAFE86D7A}">
      <dgm:prSet/>
      <dgm:spPr/>
      <dgm:t>
        <a:bodyPr/>
        <a:lstStyle/>
        <a:p>
          <a:r>
            <a:rPr lang="en-US" b="0" i="0" baseline="0"/>
            <a:t>🛠 </a:t>
          </a:r>
          <a:r>
            <a:rPr lang="en-US" b="1" i="0" baseline="0"/>
            <a:t>Personalizzabili</a:t>
          </a:r>
          <a:br>
            <a:rPr lang="en-US" b="0" i="0" baseline="0"/>
          </a:br>
          <a:r>
            <a:rPr lang="en-US" b="0" i="0" baseline="0"/>
            <a:t>Puoi adattarli facilmente alle tue esigenze con formule, macro e grafici.</a:t>
          </a:r>
          <a:endParaRPr lang="en-US"/>
        </a:p>
      </dgm:t>
    </dgm:pt>
    <dgm:pt modelId="{DCE89D26-ABC9-4FAB-B1D0-9A2EA01EFD00}" type="parTrans" cxnId="{9F37AF6C-1640-46EE-A59D-E480878F22F8}">
      <dgm:prSet/>
      <dgm:spPr/>
      <dgm:t>
        <a:bodyPr/>
        <a:lstStyle/>
        <a:p>
          <a:endParaRPr lang="en-US"/>
        </a:p>
      </dgm:t>
    </dgm:pt>
    <dgm:pt modelId="{CACCAB08-1D5B-4AA4-A9CC-385D58E2C2D3}" type="sibTrans" cxnId="{9F37AF6C-1640-46EE-A59D-E480878F22F8}">
      <dgm:prSet/>
      <dgm:spPr/>
      <dgm:t>
        <a:bodyPr/>
        <a:lstStyle/>
        <a:p>
          <a:endParaRPr lang="en-US"/>
        </a:p>
      </dgm:t>
    </dgm:pt>
    <dgm:pt modelId="{7A806C99-266D-4510-9A45-978FE8480347}">
      <dgm:prSet/>
      <dgm:spPr/>
      <dgm:t>
        <a:bodyPr/>
        <a:lstStyle/>
        <a:p>
          <a:r>
            <a:rPr lang="en-US" b="0" i="0" baseline="0"/>
            <a:t>🤝 </a:t>
          </a:r>
          <a:r>
            <a:rPr lang="en-US" b="1" i="0" baseline="0"/>
            <a:t>Collaborativi</a:t>
          </a:r>
          <a:br>
            <a:rPr lang="en-US" b="0" i="0" baseline="0"/>
          </a:br>
          <a:r>
            <a:rPr lang="en-US" b="0" i="0" baseline="0"/>
            <a:t>Lavoro in team in tempo reale grazie a strumenti come Google Sheets o Excel online.</a:t>
          </a:r>
          <a:endParaRPr lang="en-US"/>
        </a:p>
      </dgm:t>
    </dgm:pt>
    <dgm:pt modelId="{FFE4F537-7640-4CC9-8F76-1731686A74E2}" type="parTrans" cxnId="{642C0339-8961-4363-8852-589502F00878}">
      <dgm:prSet/>
      <dgm:spPr/>
      <dgm:t>
        <a:bodyPr/>
        <a:lstStyle/>
        <a:p>
          <a:endParaRPr lang="en-US"/>
        </a:p>
      </dgm:t>
    </dgm:pt>
    <dgm:pt modelId="{1216DD9D-764B-4ACD-B78B-D31D4808FE80}" type="sibTrans" cxnId="{642C0339-8961-4363-8852-589502F00878}">
      <dgm:prSet/>
      <dgm:spPr/>
      <dgm:t>
        <a:bodyPr/>
        <a:lstStyle/>
        <a:p>
          <a:endParaRPr lang="en-US"/>
        </a:p>
      </dgm:t>
    </dgm:pt>
    <dgm:pt modelId="{FBCC175F-99AE-44FF-BD10-7145F5EF236D}">
      <dgm:prSet/>
      <dgm:spPr/>
      <dgm:t>
        <a:bodyPr/>
        <a:lstStyle/>
        <a:p>
          <a:r>
            <a:rPr lang="en-US" b="0" i="0" baseline="0"/>
            <a:t>📊 </a:t>
          </a:r>
          <a:r>
            <a:rPr lang="en-US" b="1" i="0" baseline="0"/>
            <a:t>Facili da manipolare e analizzare</a:t>
          </a:r>
          <a:br>
            <a:rPr lang="en-US" b="0" i="0" baseline="0"/>
          </a:br>
          <a:r>
            <a:rPr lang="en-US" b="0" i="0" baseline="0"/>
            <a:t>Ordinamenti, filtri, tabelle pivot e formule rendono semplice l’analisi dei dati.</a:t>
          </a:r>
          <a:endParaRPr lang="en-US"/>
        </a:p>
      </dgm:t>
    </dgm:pt>
    <dgm:pt modelId="{FE1BF5B8-86A7-40FD-AD33-605B8CA97EE0}" type="parTrans" cxnId="{53885C6D-E267-462C-940E-D20F98740347}">
      <dgm:prSet/>
      <dgm:spPr/>
      <dgm:t>
        <a:bodyPr/>
        <a:lstStyle/>
        <a:p>
          <a:endParaRPr lang="en-US"/>
        </a:p>
      </dgm:t>
    </dgm:pt>
    <dgm:pt modelId="{A1CEB65E-14A5-4C34-9CA4-08AB4A108385}" type="sibTrans" cxnId="{53885C6D-E267-462C-940E-D20F98740347}">
      <dgm:prSet/>
      <dgm:spPr/>
      <dgm:t>
        <a:bodyPr/>
        <a:lstStyle/>
        <a:p>
          <a:endParaRPr lang="en-US"/>
        </a:p>
      </dgm:t>
    </dgm:pt>
    <dgm:pt modelId="{014C6A10-A511-4887-A4AA-508DC2CF4FFF}">
      <dgm:prSet/>
      <dgm:spPr/>
      <dgm:t>
        <a:bodyPr/>
        <a:lstStyle/>
        <a:p>
          <a:r>
            <a:rPr lang="en-US" b="0" i="0" baseline="0"/>
            <a:t>🔌 </a:t>
          </a:r>
          <a:r>
            <a:rPr lang="en-US" b="1" i="0" baseline="0"/>
            <a:t>Integrabili con altri strumenti</a:t>
          </a:r>
          <a:br>
            <a:rPr lang="en-US" b="0" i="0" baseline="0"/>
          </a:br>
          <a:r>
            <a:rPr lang="en-US" b="0" i="0" baseline="0"/>
            <a:t>Collegabili a software gestionali, CRM, database e strumenti BI.</a:t>
          </a:r>
          <a:endParaRPr lang="en-US"/>
        </a:p>
      </dgm:t>
    </dgm:pt>
    <dgm:pt modelId="{BD046622-07C7-42BB-AE7E-E50B0F696A9C}" type="parTrans" cxnId="{0AA60B5C-A455-4965-AA3F-8D9071B54E0E}">
      <dgm:prSet/>
      <dgm:spPr/>
      <dgm:t>
        <a:bodyPr/>
        <a:lstStyle/>
        <a:p>
          <a:endParaRPr lang="en-US"/>
        </a:p>
      </dgm:t>
    </dgm:pt>
    <dgm:pt modelId="{F90DC6E9-1544-430D-A262-E45E3175A401}" type="sibTrans" cxnId="{0AA60B5C-A455-4965-AA3F-8D9071B54E0E}">
      <dgm:prSet/>
      <dgm:spPr/>
      <dgm:t>
        <a:bodyPr/>
        <a:lstStyle/>
        <a:p>
          <a:endParaRPr lang="en-US"/>
        </a:p>
      </dgm:t>
    </dgm:pt>
    <dgm:pt modelId="{B6D4775A-E9AA-4957-B392-F0398225FE4D}">
      <dgm:prSet/>
      <dgm:spPr/>
      <dgm:t>
        <a:bodyPr/>
        <a:lstStyle/>
        <a:p>
          <a:r>
            <a:rPr lang="en-US" b="0" i="0" baseline="0"/>
            <a:t>⚡ </a:t>
          </a:r>
          <a:r>
            <a:rPr lang="en-US" b="1" i="0" baseline="0"/>
            <a:t>Rapidi da integrare nei flussi di lavoro</a:t>
          </a:r>
          <a:br>
            <a:rPr lang="en-US" b="0" i="0" baseline="0"/>
          </a:br>
          <a:r>
            <a:rPr lang="en-US" b="0" i="0" baseline="0"/>
            <a:t>Ideali per prototipare, testare o automatizzare attività ripetitive.</a:t>
          </a:r>
          <a:endParaRPr lang="en-US"/>
        </a:p>
      </dgm:t>
    </dgm:pt>
    <dgm:pt modelId="{CAB87B67-092C-449B-A65B-C087FAFCE235}" type="parTrans" cxnId="{AD5B534C-4EEE-4A88-B5DB-407A4BAC0531}">
      <dgm:prSet/>
      <dgm:spPr/>
      <dgm:t>
        <a:bodyPr/>
        <a:lstStyle/>
        <a:p>
          <a:endParaRPr lang="en-US"/>
        </a:p>
      </dgm:t>
    </dgm:pt>
    <dgm:pt modelId="{5A24268F-46E9-4D96-985F-F4DCAFC193D0}" type="sibTrans" cxnId="{AD5B534C-4EEE-4A88-B5DB-407A4BAC0531}">
      <dgm:prSet/>
      <dgm:spPr/>
      <dgm:t>
        <a:bodyPr/>
        <a:lstStyle/>
        <a:p>
          <a:endParaRPr lang="en-US"/>
        </a:p>
      </dgm:t>
    </dgm:pt>
    <dgm:pt modelId="{2CE64B34-D0A3-42B4-8327-58E3D20CA1D8}">
      <dgm:prSet/>
      <dgm:spPr/>
      <dgm:t>
        <a:bodyPr/>
        <a:lstStyle/>
        <a:p>
          <a:r>
            <a:rPr lang="en-US" b="0" i="0" baseline="0"/>
            <a:t>📑 </a:t>
          </a:r>
          <a:r>
            <a:rPr lang="en-US" b="1" i="0" baseline="0"/>
            <a:t>Ottimi per documenti finanziari</a:t>
          </a:r>
          <a:br>
            <a:rPr lang="en-US" b="0" i="0" baseline="0"/>
          </a:br>
          <a:r>
            <a:rPr lang="en-US" b="0" i="0" baseline="0"/>
            <a:t>Bilanci, report, budget e forecast sono facilmente gestibili.</a:t>
          </a:r>
          <a:endParaRPr lang="en-US"/>
        </a:p>
      </dgm:t>
    </dgm:pt>
    <dgm:pt modelId="{608EC8AB-68F9-4956-98B5-29BAD812D0C5}" type="parTrans" cxnId="{51C1A057-2972-4184-893D-BC2E751FCB97}">
      <dgm:prSet/>
      <dgm:spPr/>
      <dgm:t>
        <a:bodyPr/>
        <a:lstStyle/>
        <a:p>
          <a:endParaRPr lang="en-US"/>
        </a:p>
      </dgm:t>
    </dgm:pt>
    <dgm:pt modelId="{2B934805-9034-4CA7-A497-814071D4EECD}" type="sibTrans" cxnId="{51C1A057-2972-4184-893D-BC2E751FCB97}">
      <dgm:prSet/>
      <dgm:spPr/>
      <dgm:t>
        <a:bodyPr/>
        <a:lstStyle/>
        <a:p>
          <a:endParaRPr lang="en-US"/>
        </a:p>
      </dgm:t>
    </dgm:pt>
    <dgm:pt modelId="{D9EBC853-5F4B-4295-84DA-0B5888413150}">
      <dgm:prSet/>
      <dgm:spPr/>
      <dgm:t>
        <a:bodyPr/>
        <a:lstStyle/>
        <a:p>
          <a:r>
            <a:rPr lang="en-US" b="0" i="0" baseline="0"/>
            <a:t>📂 </a:t>
          </a:r>
          <a:r>
            <a:rPr lang="en-US" b="1" i="0" baseline="0"/>
            <a:t>Tantissimi modelli pronti all’uso</a:t>
          </a:r>
          <a:br>
            <a:rPr lang="en-US" b="0" i="0" baseline="0"/>
          </a:br>
          <a:r>
            <a:rPr lang="en-US" b="0" i="0" baseline="0"/>
            <a:t>Esistono template per qualsiasi esigenza: marketing, vendite, HR, ecc.</a:t>
          </a:r>
          <a:endParaRPr lang="en-US"/>
        </a:p>
      </dgm:t>
    </dgm:pt>
    <dgm:pt modelId="{F4456B3D-4ECA-4EC8-8F61-28D9951397A7}" type="parTrans" cxnId="{F8046279-37AE-47C9-AAA7-2D0B3B7E4B1F}">
      <dgm:prSet/>
      <dgm:spPr/>
      <dgm:t>
        <a:bodyPr/>
        <a:lstStyle/>
        <a:p>
          <a:endParaRPr lang="en-US"/>
        </a:p>
      </dgm:t>
    </dgm:pt>
    <dgm:pt modelId="{AE5E09BD-B0BA-4CEE-B699-4E787B265261}" type="sibTrans" cxnId="{F8046279-37AE-47C9-AAA7-2D0B3B7E4B1F}">
      <dgm:prSet/>
      <dgm:spPr/>
      <dgm:t>
        <a:bodyPr/>
        <a:lstStyle/>
        <a:p>
          <a:endParaRPr lang="en-US"/>
        </a:p>
      </dgm:t>
    </dgm:pt>
    <dgm:pt modelId="{4A6F7814-CC3A-4DA6-9F21-B1C652F373C2}">
      <dgm:prSet/>
      <dgm:spPr/>
      <dgm:t>
        <a:bodyPr/>
        <a:lstStyle/>
        <a:p>
          <a:r>
            <a:rPr lang="en-US" b="0" i="0" baseline="0"/>
            <a:t>📈 </a:t>
          </a:r>
          <a:r>
            <a:rPr lang="en-US" b="1" i="0" baseline="0"/>
            <a:t>Permettono di visualizzare i dati</a:t>
          </a:r>
          <a:br>
            <a:rPr lang="en-US" b="0" i="0" baseline="0"/>
          </a:br>
          <a:r>
            <a:rPr lang="en-US" b="0" i="0" baseline="0"/>
            <a:t>Grafici e dashboard rendono i dati comprensibili (con le dovute cautele).</a:t>
          </a:r>
          <a:endParaRPr lang="en-US"/>
        </a:p>
      </dgm:t>
    </dgm:pt>
    <dgm:pt modelId="{648F1590-D77A-45ED-8093-D5306704C7FD}" type="parTrans" cxnId="{C4378576-8D33-480F-9DC9-9468343A0461}">
      <dgm:prSet/>
      <dgm:spPr/>
      <dgm:t>
        <a:bodyPr/>
        <a:lstStyle/>
        <a:p>
          <a:endParaRPr lang="en-US"/>
        </a:p>
      </dgm:t>
    </dgm:pt>
    <dgm:pt modelId="{30FB4C97-E753-4606-BB9B-72EC98F4CDF8}" type="sibTrans" cxnId="{C4378576-8D33-480F-9DC9-9468343A0461}">
      <dgm:prSet/>
      <dgm:spPr/>
      <dgm:t>
        <a:bodyPr/>
        <a:lstStyle/>
        <a:p>
          <a:endParaRPr lang="en-US"/>
        </a:p>
      </dgm:t>
    </dgm:pt>
    <dgm:pt modelId="{471C5CC8-1AE6-4817-8E1E-8656714BFEA9}" type="pres">
      <dgm:prSet presAssocID="{F67830BC-A6EE-4DA6-99E8-87D07F45CF34}" presName="diagram" presStyleCnt="0">
        <dgm:presLayoutVars>
          <dgm:dir/>
          <dgm:resizeHandles val="exact"/>
        </dgm:presLayoutVars>
      </dgm:prSet>
      <dgm:spPr/>
    </dgm:pt>
    <dgm:pt modelId="{58A8A592-C916-49AD-B069-9CEDC295EA2F}" type="pres">
      <dgm:prSet presAssocID="{D482934A-5D7C-4818-BC99-BCCF9FC3E981}" presName="node" presStyleLbl="node1" presStyleIdx="0" presStyleCnt="10">
        <dgm:presLayoutVars>
          <dgm:bulletEnabled val="1"/>
        </dgm:presLayoutVars>
      </dgm:prSet>
      <dgm:spPr/>
    </dgm:pt>
    <dgm:pt modelId="{EE8C70D1-8CC1-4EF9-B40F-74B113595E3A}" type="pres">
      <dgm:prSet presAssocID="{F3F71B02-1BE2-4D0D-98FD-BD34AEA0917B}" presName="sibTrans" presStyleCnt="0"/>
      <dgm:spPr/>
    </dgm:pt>
    <dgm:pt modelId="{8DA5A0E0-9109-4A7E-9C54-DA8098C3FE8B}" type="pres">
      <dgm:prSet presAssocID="{CA62E10F-545A-4B6B-90C0-15962BB06D84}" presName="node" presStyleLbl="node1" presStyleIdx="1" presStyleCnt="10">
        <dgm:presLayoutVars>
          <dgm:bulletEnabled val="1"/>
        </dgm:presLayoutVars>
      </dgm:prSet>
      <dgm:spPr/>
    </dgm:pt>
    <dgm:pt modelId="{F3D76226-0D61-4C5B-8899-5D5A1738626B}" type="pres">
      <dgm:prSet presAssocID="{BE718866-CFE4-46F1-976E-83C8DFA62808}" presName="sibTrans" presStyleCnt="0"/>
      <dgm:spPr/>
    </dgm:pt>
    <dgm:pt modelId="{875F7F68-66F9-4F44-8280-3DC50957C2EB}" type="pres">
      <dgm:prSet presAssocID="{BD666F6B-07B5-4D84-82A8-000DAFE86D7A}" presName="node" presStyleLbl="node1" presStyleIdx="2" presStyleCnt="10">
        <dgm:presLayoutVars>
          <dgm:bulletEnabled val="1"/>
        </dgm:presLayoutVars>
      </dgm:prSet>
      <dgm:spPr/>
    </dgm:pt>
    <dgm:pt modelId="{57191062-B757-4F08-BC69-95716F9EA452}" type="pres">
      <dgm:prSet presAssocID="{CACCAB08-1D5B-4AA4-A9CC-385D58E2C2D3}" presName="sibTrans" presStyleCnt="0"/>
      <dgm:spPr/>
    </dgm:pt>
    <dgm:pt modelId="{E1B389C2-114A-433E-B043-089A65B687C4}" type="pres">
      <dgm:prSet presAssocID="{7A806C99-266D-4510-9A45-978FE8480347}" presName="node" presStyleLbl="node1" presStyleIdx="3" presStyleCnt="10">
        <dgm:presLayoutVars>
          <dgm:bulletEnabled val="1"/>
        </dgm:presLayoutVars>
      </dgm:prSet>
      <dgm:spPr/>
    </dgm:pt>
    <dgm:pt modelId="{2070AF40-5F68-40E6-9DD1-F2E60CA168AF}" type="pres">
      <dgm:prSet presAssocID="{1216DD9D-764B-4ACD-B78B-D31D4808FE80}" presName="sibTrans" presStyleCnt="0"/>
      <dgm:spPr/>
    </dgm:pt>
    <dgm:pt modelId="{0C38608C-7F8B-469F-8A72-B2BE8C44E6C7}" type="pres">
      <dgm:prSet presAssocID="{FBCC175F-99AE-44FF-BD10-7145F5EF236D}" presName="node" presStyleLbl="node1" presStyleIdx="4" presStyleCnt="10">
        <dgm:presLayoutVars>
          <dgm:bulletEnabled val="1"/>
        </dgm:presLayoutVars>
      </dgm:prSet>
      <dgm:spPr/>
    </dgm:pt>
    <dgm:pt modelId="{02FE7369-17AC-4E6D-85CC-A0187112ED0A}" type="pres">
      <dgm:prSet presAssocID="{A1CEB65E-14A5-4C34-9CA4-08AB4A108385}" presName="sibTrans" presStyleCnt="0"/>
      <dgm:spPr/>
    </dgm:pt>
    <dgm:pt modelId="{68D4076A-404B-4E1B-9C44-64C1BD16AAC8}" type="pres">
      <dgm:prSet presAssocID="{014C6A10-A511-4887-A4AA-508DC2CF4FFF}" presName="node" presStyleLbl="node1" presStyleIdx="5" presStyleCnt="10">
        <dgm:presLayoutVars>
          <dgm:bulletEnabled val="1"/>
        </dgm:presLayoutVars>
      </dgm:prSet>
      <dgm:spPr/>
    </dgm:pt>
    <dgm:pt modelId="{7151FF0B-0FD9-4D75-9566-81CE5DA93823}" type="pres">
      <dgm:prSet presAssocID="{F90DC6E9-1544-430D-A262-E45E3175A401}" presName="sibTrans" presStyleCnt="0"/>
      <dgm:spPr/>
    </dgm:pt>
    <dgm:pt modelId="{AA321BB9-80AE-4A29-B5AC-C3F7250C1621}" type="pres">
      <dgm:prSet presAssocID="{B6D4775A-E9AA-4957-B392-F0398225FE4D}" presName="node" presStyleLbl="node1" presStyleIdx="6" presStyleCnt="10">
        <dgm:presLayoutVars>
          <dgm:bulletEnabled val="1"/>
        </dgm:presLayoutVars>
      </dgm:prSet>
      <dgm:spPr/>
    </dgm:pt>
    <dgm:pt modelId="{76A166A7-31CF-4764-91FD-DE3D4D6BF5A4}" type="pres">
      <dgm:prSet presAssocID="{5A24268F-46E9-4D96-985F-F4DCAFC193D0}" presName="sibTrans" presStyleCnt="0"/>
      <dgm:spPr/>
    </dgm:pt>
    <dgm:pt modelId="{2162FE14-6898-47FA-A084-257462785649}" type="pres">
      <dgm:prSet presAssocID="{2CE64B34-D0A3-42B4-8327-58E3D20CA1D8}" presName="node" presStyleLbl="node1" presStyleIdx="7" presStyleCnt="10">
        <dgm:presLayoutVars>
          <dgm:bulletEnabled val="1"/>
        </dgm:presLayoutVars>
      </dgm:prSet>
      <dgm:spPr/>
    </dgm:pt>
    <dgm:pt modelId="{F95C35D3-4E5D-4084-9F28-D9B8C8AF66F1}" type="pres">
      <dgm:prSet presAssocID="{2B934805-9034-4CA7-A497-814071D4EECD}" presName="sibTrans" presStyleCnt="0"/>
      <dgm:spPr/>
    </dgm:pt>
    <dgm:pt modelId="{A8EB1E0C-3BA1-45B8-B239-4CA0DC8EC2C1}" type="pres">
      <dgm:prSet presAssocID="{D9EBC853-5F4B-4295-84DA-0B5888413150}" presName="node" presStyleLbl="node1" presStyleIdx="8" presStyleCnt="10">
        <dgm:presLayoutVars>
          <dgm:bulletEnabled val="1"/>
        </dgm:presLayoutVars>
      </dgm:prSet>
      <dgm:spPr/>
    </dgm:pt>
    <dgm:pt modelId="{7203995C-2162-45E6-A335-2871AA8508BA}" type="pres">
      <dgm:prSet presAssocID="{AE5E09BD-B0BA-4CEE-B699-4E787B265261}" presName="sibTrans" presStyleCnt="0"/>
      <dgm:spPr/>
    </dgm:pt>
    <dgm:pt modelId="{872A72A1-38A3-4618-A087-33865067168F}" type="pres">
      <dgm:prSet presAssocID="{4A6F7814-CC3A-4DA6-9F21-B1C652F373C2}" presName="node" presStyleLbl="node1" presStyleIdx="9" presStyleCnt="10">
        <dgm:presLayoutVars>
          <dgm:bulletEnabled val="1"/>
        </dgm:presLayoutVars>
      </dgm:prSet>
      <dgm:spPr/>
    </dgm:pt>
  </dgm:ptLst>
  <dgm:cxnLst>
    <dgm:cxn modelId="{B086D11B-71A4-476C-A407-FCEC3D5DD3D7}" type="presOf" srcId="{4A6F7814-CC3A-4DA6-9F21-B1C652F373C2}" destId="{872A72A1-38A3-4618-A087-33865067168F}" srcOrd="0" destOrd="0" presId="urn:microsoft.com/office/officeart/2005/8/layout/default"/>
    <dgm:cxn modelId="{642C0339-8961-4363-8852-589502F00878}" srcId="{F67830BC-A6EE-4DA6-99E8-87D07F45CF34}" destId="{7A806C99-266D-4510-9A45-978FE8480347}" srcOrd="3" destOrd="0" parTransId="{FFE4F537-7640-4CC9-8F76-1731686A74E2}" sibTransId="{1216DD9D-764B-4ACD-B78B-D31D4808FE80}"/>
    <dgm:cxn modelId="{0AA60B5C-A455-4965-AA3F-8D9071B54E0E}" srcId="{F67830BC-A6EE-4DA6-99E8-87D07F45CF34}" destId="{014C6A10-A511-4887-A4AA-508DC2CF4FFF}" srcOrd="5" destOrd="0" parTransId="{BD046622-07C7-42BB-AE7E-E50B0F696A9C}" sibTransId="{F90DC6E9-1544-430D-A262-E45E3175A401}"/>
    <dgm:cxn modelId="{7963194A-20E1-4687-88BD-11BD2638429D}" type="presOf" srcId="{D482934A-5D7C-4818-BC99-BCCF9FC3E981}" destId="{58A8A592-C916-49AD-B069-9CEDC295EA2F}" srcOrd="0" destOrd="0" presId="urn:microsoft.com/office/officeart/2005/8/layout/default"/>
    <dgm:cxn modelId="{AD5B534C-4EEE-4A88-B5DB-407A4BAC0531}" srcId="{F67830BC-A6EE-4DA6-99E8-87D07F45CF34}" destId="{B6D4775A-E9AA-4957-B392-F0398225FE4D}" srcOrd="6" destOrd="0" parTransId="{CAB87B67-092C-449B-A65B-C087FAFCE235}" sibTransId="{5A24268F-46E9-4D96-985F-F4DCAFC193D0}"/>
    <dgm:cxn modelId="{9F37AF6C-1640-46EE-A59D-E480878F22F8}" srcId="{F67830BC-A6EE-4DA6-99E8-87D07F45CF34}" destId="{BD666F6B-07B5-4D84-82A8-000DAFE86D7A}" srcOrd="2" destOrd="0" parTransId="{DCE89D26-ABC9-4FAB-B1D0-9A2EA01EFD00}" sibTransId="{CACCAB08-1D5B-4AA4-A9CC-385D58E2C2D3}"/>
    <dgm:cxn modelId="{53885C6D-E267-462C-940E-D20F98740347}" srcId="{F67830BC-A6EE-4DA6-99E8-87D07F45CF34}" destId="{FBCC175F-99AE-44FF-BD10-7145F5EF236D}" srcOrd="4" destOrd="0" parTransId="{FE1BF5B8-86A7-40FD-AD33-605B8CA97EE0}" sibTransId="{A1CEB65E-14A5-4C34-9CA4-08AB4A108385}"/>
    <dgm:cxn modelId="{2161D14F-A54C-47D6-A0F0-4B40E7F047D8}" srcId="{F67830BC-A6EE-4DA6-99E8-87D07F45CF34}" destId="{CA62E10F-545A-4B6B-90C0-15962BB06D84}" srcOrd="1" destOrd="0" parTransId="{B115E75A-C506-497E-A0F5-7CD69BB5E16D}" sibTransId="{BE718866-CFE4-46F1-976E-83C8DFA62808}"/>
    <dgm:cxn modelId="{09C66A71-777D-4E6D-A9DF-D706DFE11176}" type="presOf" srcId="{CA62E10F-545A-4B6B-90C0-15962BB06D84}" destId="{8DA5A0E0-9109-4A7E-9C54-DA8098C3FE8B}" srcOrd="0" destOrd="0" presId="urn:microsoft.com/office/officeart/2005/8/layout/default"/>
    <dgm:cxn modelId="{C793F652-B55F-450B-BB89-1646D3748F8B}" type="presOf" srcId="{B6D4775A-E9AA-4957-B392-F0398225FE4D}" destId="{AA321BB9-80AE-4A29-B5AC-C3F7250C1621}" srcOrd="0" destOrd="0" presId="urn:microsoft.com/office/officeart/2005/8/layout/default"/>
    <dgm:cxn modelId="{6A038E55-79B9-4D57-91FF-FCB513541C46}" type="presOf" srcId="{7A806C99-266D-4510-9A45-978FE8480347}" destId="{E1B389C2-114A-433E-B043-089A65B687C4}" srcOrd="0" destOrd="0" presId="urn:microsoft.com/office/officeart/2005/8/layout/default"/>
    <dgm:cxn modelId="{C4378576-8D33-480F-9DC9-9468343A0461}" srcId="{F67830BC-A6EE-4DA6-99E8-87D07F45CF34}" destId="{4A6F7814-CC3A-4DA6-9F21-B1C652F373C2}" srcOrd="9" destOrd="0" parTransId="{648F1590-D77A-45ED-8093-D5306704C7FD}" sibTransId="{30FB4C97-E753-4606-BB9B-72EC98F4CDF8}"/>
    <dgm:cxn modelId="{51C1A057-2972-4184-893D-BC2E751FCB97}" srcId="{F67830BC-A6EE-4DA6-99E8-87D07F45CF34}" destId="{2CE64B34-D0A3-42B4-8327-58E3D20CA1D8}" srcOrd="7" destOrd="0" parTransId="{608EC8AB-68F9-4956-98B5-29BAD812D0C5}" sibTransId="{2B934805-9034-4CA7-A497-814071D4EECD}"/>
    <dgm:cxn modelId="{F8046279-37AE-47C9-AAA7-2D0B3B7E4B1F}" srcId="{F67830BC-A6EE-4DA6-99E8-87D07F45CF34}" destId="{D9EBC853-5F4B-4295-84DA-0B5888413150}" srcOrd="8" destOrd="0" parTransId="{F4456B3D-4ECA-4EC8-8F61-28D9951397A7}" sibTransId="{AE5E09BD-B0BA-4CEE-B699-4E787B265261}"/>
    <dgm:cxn modelId="{9C16D38A-15C2-42B4-A02F-B2A634723AFA}" type="presOf" srcId="{F67830BC-A6EE-4DA6-99E8-87D07F45CF34}" destId="{471C5CC8-1AE6-4817-8E1E-8656714BFEA9}" srcOrd="0" destOrd="0" presId="urn:microsoft.com/office/officeart/2005/8/layout/default"/>
    <dgm:cxn modelId="{98ABBA96-E0D9-4360-9A84-DC1F7B8B80FD}" type="presOf" srcId="{D9EBC853-5F4B-4295-84DA-0B5888413150}" destId="{A8EB1E0C-3BA1-45B8-B239-4CA0DC8EC2C1}" srcOrd="0" destOrd="0" presId="urn:microsoft.com/office/officeart/2005/8/layout/default"/>
    <dgm:cxn modelId="{B3D4A5CA-7F41-4E9E-92F1-F8176689247E}" srcId="{F67830BC-A6EE-4DA6-99E8-87D07F45CF34}" destId="{D482934A-5D7C-4818-BC99-BCCF9FC3E981}" srcOrd="0" destOrd="0" parTransId="{AB3A479B-1114-4786-BDA5-BE3E432C1838}" sibTransId="{F3F71B02-1BE2-4D0D-98FD-BD34AEA0917B}"/>
    <dgm:cxn modelId="{0A75EECB-8D1A-4196-8636-56949F203E9B}" type="presOf" srcId="{2CE64B34-D0A3-42B4-8327-58E3D20CA1D8}" destId="{2162FE14-6898-47FA-A084-257462785649}" srcOrd="0" destOrd="0" presId="urn:microsoft.com/office/officeart/2005/8/layout/default"/>
    <dgm:cxn modelId="{0F510FDC-CCC9-4F8A-AE2A-F942AD3E347C}" type="presOf" srcId="{BD666F6B-07B5-4D84-82A8-000DAFE86D7A}" destId="{875F7F68-66F9-4F44-8280-3DC50957C2EB}" srcOrd="0" destOrd="0" presId="urn:microsoft.com/office/officeart/2005/8/layout/default"/>
    <dgm:cxn modelId="{E61CA3E1-B2D0-44AD-A60F-6FF944AFB0D9}" type="presOf" srcId="{014C6A10-A511-4887-A4AA-508DC2CF4FFF}" destId="{68D4076A-404B-4E1B-9C44-64C1BD16AAC8}" srcOrd="0" destOrd="0" presId="urn:microsoft.com/office/officeart/2005/8/layout/default"/>
    <dgm:cxn modelId="{6886B3E7-3C73-415E-9CDB-D8828FCE422F}" type="presOf" srcId="{FBCC175F-99AE-44FF-BD10-7145F5EF236D}" destId="{0C38608C-7F8B-469F-8A72-B2BE8C44E6C7}" srcOrd="0" destOrd="0" presId="urn:microsoft.com/office/officeart/2005/8/layout/default"/>
    <dgm:cxn modelId="{81EF19C6-6C01-4BFC-AF02-93D8060B7991}" type="presParOf" srcId="{471C5CC8-1AE6-4817-8E1E-8656714BFEA9}" destId="{58A8A592-C916-49AD-B069-9CEDC295EA2F}" srcOrd="0" destOrd="0" presId="urn:microsoft.com/office/officeart/2005/8/layout/default"/>
    <dgm:cxn modelId="{5F5B01C4-AE08-462F-9375-3F2B58699BC7}" type="presParOf" srcId="{471C5CC8-1AE6-4817-8E1E-8656714BFEA9}" destId="{EE8C70D1-8CC1-4EF9-B40F-74B113595E3A}" srcOrd="1" destOrd="0" presId="urn:microsoft.com/office/officeart/2005/8/layout/default"/>
    <dgm:cxn modelId="{3D66AD84-F92A-494C-B052-C6994BA63E28}" type="presParOf" srcId="{471C5CC8-1AE6-4817-8E1E-8656714BFEA9}" destId="{8DA5A0E0-9109-4A7E-9C54-DA8098C3FE8B}" srcOrd="2" destOrd="0" presId="urn:microsoft.com/office/officeart/2005/8/layout/default"/>
    <dgm:cxn modelId="{E18CF246-01F1-4B6D-8A31-3AAFFBED8A98}" type="presParOf" srcId="{471C5CC8-1AE6-4817-8E1E-8656714BFEA9}" destId="{F3D76226-0D61-4C5B-8899-5D5A1738626B}" srcOrd="3" destOrd="0" presId="urn:microsoft.com/office/officeart/2005/8/layout/default"/>
    <dgm:cxn modelId="{3D3622A3-F85E-44CB-B1F3-9C8AB1A758B7}" type="presParOf" srcId="{471C5CC8-1AE6-4817-8E1E-8656714BFEA9}" destId="{875F7F68-66F9-4F44-8280-3DC50957C2EB}" srcOrd="4" destOrd="0" presId="urn:microsoft.com/office/officeart/2005/8/layout/default"/>
    <dgm:cxn modelId="{1D00D9D6-6E12-4E58-9A20-C626B048B688}" type="presParOf" srcId="{471C5CC8-1AE6-4817-8E1E-8656714BFEA9}" destId="{57191062-B757-4F08-BC69-95716F9EA452}" srcOrd="5" destOrd="0" presId="urn:microsoft.com/office/officeart/2005/8/layout/default"/>
    <dgm:cxn modelId="{ABE06BA6-5198-43A2-8131-62DE931D922F}" type="presParOf" srcId="{471C5CC8-1AE6-4817-8E1E-8656714BFEA9}" destId="{E1B389C2-114A-433E-B043-089A65B687C4}" srcOrd="6" destOrd="0" presId="urn:microsoft.com/office/officeart/2005/8/layout/default"/>
    <dgm:cxn modelId="{AE367459-6B02-4EFA-9DA2-49D0B6DB9652}" type="presParOf" srcId="{471C5CC8-1AE6-4817-8E1E-8656714BFEA9}" destId="{2070AF40-5F68-40E6-9DD1-F2E60CA168AF}" srcOrd="7" destOrd="0" presId="urn:microsoft.com/office/officeart/2005/8/layout/default"/>
    <dgm:cxn modelId="{26005367-62C8-4D19-B28F-2E3CDC24C906}" type="presParOf" srcId="{471C5CC8-1AE6-4817-8E1E-8656714BFEA9}" destId="{0C38608C-7F8B-469F-8A72-B2BE8C44E6C7}" srcOrd="8" destOrd="0" presId="urn:microsoft.com/office/officeart/2005/8/layout/default"/>
    <dgm:cxn modelId="{6AA935DD-9E62-42AA-8F86-488E1FBE1174}" type="presParOf" srcId="{471C5CC8-1AE6-4817-8E1E-8656714BFEA9}" destId="{02FE7369-17AC-4E6D-85CC-A0187112ED0A}" srcOrd="9" destOrd="0" presId="urn:microsoft.com/office/officeart/2005/8/layout/default"/>
    <dgm:cxn modelId="{330AE57F-591C-47AA-A19E-451F1A7895B5}" type="presParOf" srcId="{471C5CC8-1AE6-4817-8E1E-8656714BFEA9}" destId="{68D4076A-404B-4E1B-9C44-64C1BD16AAC8}" srcOrd="10" destOrd="0" presId="urn:microsoft.com/office/officeart/2005/8/layout/default"/>
    <dgm:cxn modelId="{3929EEF0-BDED-497F-A547-E4CFC465D6FD}" type="presParOf" srcId="{471C5CC8-1AE6-4817-8E1E-8656714BFEA9}" destId="{7151FF0B-0FD9-4D75-9566-81CE5DA93823}" srcOrd="11" destOrd="0" presId="urn:microsoft.com/office/officeart/2005/8/layout/default"/>
    <dgm:cxn modelId="{C76E4498-2BBA-495D-8CAF-1E2FBC8734D7}" type="presParOf" srcId="{471C5CC8-1AE6-4817-8E1E-8656714BFEA9}" destId="{AA321BB9-80AE-4A29-B5AC-C3F7250C1621}" srcOrd="12" destOrd="0" presId="urn:microsoft.com/office/officeart/2005/8/layout/default"/>
    <dgm:cxn modelId="{93400EFF-179A-4172-8129-ABD8FA430078}" type="presParOf" srcId="{471C5CC8-1AE6-4817-8E1E-8656714BFEA9}" destId="{76A166A7-31CF-4764-91FD-DE3D4D6BF5A4}" srcOrd="13" destOrd="0" presId="urn:microsoft.com/office/officeart/2005/8/layout/default"/>
    <dgm:cxn modelId="{14C7DCF1-607E-417B-8F8B-FF87886B84D2}" type="presParOf" srcId="{471C5CC8-1AE6-4817-8E1E-8656714BFEA9}" destId="{2162FE14-6898-47FA-A084-257462785649}" srcOrd="14" destOrd="0" presId="urn:microsoft.com/office/officeart/2005/8/layout/default"/>
    <dgm:cxn modelId="{205D5CF2-0856-405F-8467-70ADBC56659F}" type="presParOf" srcId="{471C5CC8-1AE6-4817-8E1E-8656714BFEA9}" destId="{F95C35D3-4E5D-4084-9F28-D9B8C8AF66F1}" srcOrd="15" destOrd="0" presId="urn:microsoft.com/office/officeart/2005/8/layout/default"/>
    <dgm:cxn modelId="{9FBF42A7-9717-4B03-8422-CFB081769C96}" type="presParOf" srcId="{471C5CC8-1AE6-4817-8E1E-8656714BFEA9}" destId="{A8EB1E0C-3BA1-45B8-B239-4CA0DC8EC2C1}" srcOrd="16" destOrd="0" presId="urn:microsoft.com/office/officeart/2005/8/layout/default"/>
    <dgm:cxn modelId="{30B583A8-A961-42C8-BFAC-7F925B39414F}" type="presParOf" srcId="{471C5CC8-1AE6-4817-8E1E-8656714BFEA9}" destId="{7203995C-2162-45E6-A335-2871AA8508BA}" srcOrd="17" destOrd="0" presId="urn:microsoft.com/office/officeart/2005/8/layout/default"/>
    <dgm:cxn modelId="{53AF1909-D4B7-470D-816A-3C39740F8DEC}" type="presParOf" srcId="{471C5CC8-1AE6-4817-8E1E-8656714BFEA9}" destId="{872A72A1-38A3-4618-A087-33865067168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F31F9-A224-434D-BCB7-6090994A5CF2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Uso dei dati per supportare decisioni aziendali.</a:t>
          </a:r>
        </a:p>
      </dsp:txBody>
      <dsp:txXfrm>
        <a:off x="429570" y="472"/>
        <a:ext cx="3346456" cy="2007873"/>
      </dsp:txXfrm>
    </dsp:sp>
    <dsp:sp modelId="{03DA5C0D-326F-4AEC-ABF1-73DEA0BA4BE0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Aiuta a comprendere il passato e prevedere il futuro.</a:t>
          </a:r>
        </a:p>
      </dsp:txBody>
      <dsp:txXfrm>
        <a:off x="4110672" y="472"/>
        <a:ext cx="3346456" cy="2007873"/>
      </dsp:txXfrm>
    </dsp:sp>
    <dsp:sp modelId="{0755410B-3A08-4E12-90D4-4ECE99DADDDC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Combina statistica, informatica, business e tecnologia.</a:t>
          </a:r>
        </a:p>
      </dsp:txBody>
      <dsp:txXfrm>
        <a:off x="2270121" y="2342991"/>
        <a:ext cx="3346456" cy="2007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B96D-5E0E-4794-A35F-D2DC9BB41FE5}">
      <dsp:nvSpPr>
        <dsp:cNvPr id="0" name=""/>
        <dsp:cNvSpPr/>
      </dsp:nvSpPr>
      <dsp:spPr>
        <a:xfrm>
          <a:off x="2310" y="141396"/>
          <a:ext cx="1833041" cy="109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[Excel’s Golden Rule] </a:t>
          </a:r>
          <a:r>
            <a:rPr lang="it-IT" sz="1100" kern="1200"/>
            <a:t>Se un parametro o input può cambiare, inseriscilo in una cella e fai riferimento con un collegamento (es. =B1).</a:t>
          </a:r>
          <a:endParaRPr lang="en-US" sz="1100" kern="1200"/>
        </a:p>
      </dsp:txBody>
      <dsp:txXfrm>
        <a:off x="2310" y="141396"/>
        <a:ext cx="1833041" cy="1099824"/>
      </dsp:txXfrm>
    </dsp:sp>
    <dsp:sp modelId="{F755ECFC-75B1-4BAD-A51F-287832D9B94C}">
      <dsp:nvSpPr>
        <dsp:cNvPr id="0" name=""/>
        <dsp:cNvSpPr/>
      </dsp:nvSpPr>
      <dsp:spPr>
        <a:xfrm>
          <a:off x="2018656" y="141396"/>
          <a:ext cx="1833041" cy="109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Etichetta sempre gli input delle formule.</a:t>
          </a:r>
          <a:endParaRPr lang="en-US" sz="1100" kern="1200"/>
        </a:p>
      </dsp:txBody>
      <dsp:txXfrm>
        <a:off x="2018656" y="141396"/>
        <a:ext cx="1833041" cy="1099824"/>
      </dsp:txXfrm>
    </dsp:sp>
    <dsp:sp modelId="{563A69FC-2258-40E8-A130-8E39BBA7EDBE}">
      <dsp:nvSpPr>
        <dsp:cNvPr id="0" name=""/>
        <dsp:cNvSpPr/>
      </dsp:nvSpPr>
      <dsp:spPr>
        <a:xfrm>
          <a:off x="4035002" y="141396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Separa l’area degli input da quella del modello.</a:t>
          </a:r>
          <a:endParaRPr lang="en-US" sz="1100" kern="1200"/>
        </a:p>
      </dsp:txBody>
      <dsp:txXfrm>
        <a:off x="4035002" y="141396"/>
        <a:ext cx="1833041" cy="1099824"/>
      </dsp:txXfrm>
    </dsp:sp>
    <dsp:sp modelId="{4F4A0695-14E1-4420-B915-9691B40B10B3}">
      <dsp:nvSpPr>
        <dsp:cNvPr id="0" name=""/>
        <dsp:cNvSpPr/>
      </dsp:nvSpPr>
      <dsp:spPr>
        <a:xfrm>
          <a:off x="6051347" y="141396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L’area del modello è dove costruisci le formule e definisci le variabili decisionali.</a:t>
          </a:r>
          <a:endParaRPr lang="en-US" sz="1100" kern="1200"/>
        </a:p>
      </dsp:txBody>
      <dsp:txXfrm>
        <a:off x="6051347" y="141396"/>
        <a:ext cx="1833041" cy="1099824"/>
      </dsp:txXfrm>
    </dsp:sp>
    <dsp:sp modelId="{C09A3A05-F45F-4A8E-A14B-CFECD50F43BF}">
      <dsp:nvSpPr>
        <dsp:cNvPr id="0" name=""/>
        <dsp:cNvSpPr/>
      </dsp:nvSpPr>
      <dsp:spPr>
        <a:xfrm>
          <a:off x="2310" y="1424525"/>
          <a:ext cx="1833041" cy="1099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Etichetta tutti gli elementi anche nell’area del modello.Usa formattazioni numeriche e stilistiche appropriate per rendere il foglio più leggibile.🔎 </a:t>
          </a:r>
          <a:endParaRPr lang="en-US" sz="1100" kern="1200"/>
        </a:p>
      </dsp:txBody>
      <dsp:txXfrm>
        <a:off x="2310" y="1424525"/>
        <a:ext cx="1833041" cy="1099824"/>
      </dsp:txXfrm>
    </dsp:sp>
    <dsp:sp modelId="{83202216-2CF4-44C8-B5BB-8DDC1AE8C994}">
      <dsp:nvSpPr>
        <dsp:cNvPr id="0" name=""/>
        <dsp:cNvSpPr/>
      </dsp:nvSpPr>
      <dsp:spPr>
        <a:xfrm>
          <a:off x="2018656" y="1424525"/>
          <a:ext cx="1833041" cy="109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Ricorda: la formattazione numerica è solo una facciata!</a:t>
          </a:r>
          <a:endParaRPr lang="en-US" sz="1100" kern="1200"/>
        </a:p>
      </dsp:txBody>
      <dsp:txXfrm>
        <a:off x="2018656" y="1424525"/>
        <a:ext cx="1833041" cy="1099824"/>
      </dsp:txXfrm>
    </dsp:sp>
    <dsp:sp modelId="{628C6C1A-2910-41A7-A707-236ED18D61DE}">
      <dsp:nvSpPr>
        <dsp:cNvPr id="0" name=""/>
        <dsp:cNvSpPr/>
      </dsp:nvSpPr>
      <dsp:spPr>
        <a:xfrm>
          <a:off x="4035002" y="1424525"/>
          <a:ext cx="1833041" cy="109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Mantieni gli allineamenti di default per distinguere numeri (a destra) e testo (a sinistra).</a:t>
          </a:r>
          <a:endParaRPr lang="en-US" sz="1100" kern="1200"/>
        </a:p>
      </dsp:txBody>
      <dsp:txXfrm>
        <a:off x="4035002" y="1424525"/>
        <a:ext cx="1833041" cy="1099824"/>
      </dsp:txXfrm>
    </dsp:sp>
    <dsp:sp modelId="{AABAFEA3-2895-47FE-9457-ADCAB2D015C0}">
      <dsp:nvSpPr>
        <dsp:cNvPr id="0" name=""/>
        <dsp:cNvSpPr/>
      </dsp:nvSpPr>
      <dsp:spPr>
        <a:xfrm>
          <a:off x="6051347" y="1424525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Dai nomi chiari ai fogli e ai file.</a:t>
          </a:r>
          <a:endParaRPr lang="en-US" sz="1100" kern="1200"/>
        </a:p>
      </dsp:txBody>
      <dsp:txXfrm>
        <a:off x="6051347" y="1424525"/>
        <a:ext cx="1833041" cy="1099824"/>
      </dsp:txXfrm>
    </dsp:sp>
    <dsp:sp modelId="{8248BF3B-137A-4603-B7D0-629473A963FD}">
      <dsp:nvSpPr>
        <dsp:cNvPr id="0" name=""/>
        <dsp:cNvSpPr/>
      </dsp:nvSpPr>
      <dsp:spPr>
        <a:xfrm>
          <a:off x="2018656" y="2707654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Usa formule matematiche o diagrammi di influenza per spiegare la logica del tuo modello, quando necessario.</a:t>
          </a:r>
          <a:endParaRPr lang="en-US" sz="1100" kern="1200"/>
        </a:p>
      </dsp:txBody>
      <dsp:txXfrm>
        <a:off x="2018656" y="2707654"/>
        <a:ext cx="1833041" cy="1099824"/>
      </dsp:txXfrm>
    </dsp:sp>
    <dsp:sp modelId="{A992ACC1-7813-4B37-A7EA-51BCA5405DE1}">
      <dsp:nvSpPr>
        <dsp:cNvPr id="0" name=""/>
        <dsp:cNvSpPr/>
      </dsp:nvSpPr>
      <dsp:spPr>
        <a:xfrm>
          <a:off x="4035002" y="2707654"/>
          <a:ext cx="1833041" cy="1099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Crea una pagina dei contenuti per il tuo foglio di calcolo di grandi dimensioni</a:t>
          </a:r>
          <a:endParaRPr lang="en-US" sz="1100" kern="1200"/>
        </a:p>
      </dsp:txBody>
      <dsp:txXfrm>
        <a:off x="4035002" y="2707654"/>
        <a:ext cx="1833041" cy="109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FAB33-43E9-46F8-B2F8-CC9BEDF53378}">
      <dsp:nvSpPr>
        <dsp:cNvPr id="0" name=""/>
        <dsp:cNvSpPr/>
      </dsp:nvSpPr>
      <dsp:spPr>
        <a:xfrm>
          <a:off x="0" y="224959"/>
          <a:ext cx="5000124" cy="1591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1. </a:t>
          </a:r>
          <a:r>
            <a:rPr lang="en-US" sz="4000" kern="1200" dirty="0" err="1"/>
            <a:t>Analisi</a:t>
          </a:r>
          <a:r>
            <a:rPr lang="en-US" sz="4000" kern="1200" dirty="0"/>
            <a:t> </a:t>
          </a:r>
          <a:r>
            <a:rPr lang="en-US" sz="4000" kern="1200" dirty="0" err="1"/>
            <a:t>Descrittiva</a:t>
          </a:r>
          <a:r>
            <a:rPr lang="en-US" sz="4000" kern="1200" dirty="0"/>
            <a:t>: Cosa è </a:t>
          </a:r>
          <a:r>
            <a:rPr lang="en-US" sz="4000" kern="1200" dirty="0" err="1"/>
            <a:t>successo</a:t>
          </a:r>
          <a:r>
            <a:rPr lang="en-US" sz="4000" kern="1200" dirty="0"/>
            <a:t>?</a:t>
          </a:r>
        </a:p>
      </dsp:txBody>
      <dsp:txXfrm>
        <a:off x="77676" y="302635"/>
        <a:ext cx="4844772" cy="1435848"/>
      </dsp:txXfrm>
    </dsp:sp>
    <dsp:sp modelId="{4E518989-8159-46BC-902E-25BB22AC9A2C}">
      <dsp:nvSpPr>
        <dsp:cNvPr id="0" name=""/>
        <dsp:cNvSpPr/>
      </dsp:nvSpPr>
      <dsp:spPr>
        <a:xfrm>
          <a:off x="0" y="1931360"/>
          <a:ext cx="5000124" cy="15912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2. </a:t>
          </a:r>
          <a:r>
            <a:rPr lang="en-US" sz="4000" kern="1200" dirty="0" err="1"/>
            <a:t>Analisi</a:t>
          </a:r>
          <a:r>
            <a:rPr lang="en-US" sz="4000" kern="1200" dirty="0"/>
            <a:t> </a:t>
          </a:r>
          <a:r>
            <a:rPr lang="en-US" sz="4000" kern="1200" dirty="0" err="1"/>
            <a:t>Predittiva</a:t>
          </a:r>
          <a:r>
            <a:rPr lang="en-US" sz="4000" kern="1200" dirty="0"/>
            <a:t>: Cosa </a:t>
          </a:r>
          <a:r>
            <a:rPr lang="en-US" sz="4000" kern="1200" dirty="0" err="1"/>
            <a:t>succederà</a:t>
          </a:r>
          <a:r>
            <a:rPr lang="en-US" sz="4000" kern="1200" dirty="0"/>
            <a:t>?</a:t>
          </a:r>
        </a:p>
      </dsp:txBody>
      <dsp:txXfrm>
        <a:off x="77676" y="2009036"/>
        <a:ext cx="4844772" cy="1435848"/>
      </dsp:txXfrm>
    </dsp:sp>
    <dsp:sp modelId="{6F483BB0-A827-496B-9E3E-134BDDEE9404}">
      <dsp:nvSpPr>
        <dsp:cNvPr id="0" name=""/>
        <dsp:cNvSpPr/>
      </dsp:nvSpPr>
      <dsp:spPr>
        <a:xfrm>
          <a:off x="0" y="3637760"/>
          <a:ext cx="5000124" cy="15912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3. </a:t>
          </a:r>
          <a:r>
            <a:rPr lang="en-US" sz="4000" kern="1200" dirty="0" err="1"/>
            <a:t>Analisi</a:t>
          </a:r>
          <a:r>
            <a:rPr lang="en-US" sz="4000" kern="1200" dirty="0"/>
            <a:t> </a:t>
          </a:r>
          <a:r>
            <a:rPr lang="en-US" sz="4000" kern="1200" dirty="0" err="1"/>
            <a:t>Prescrittiva</a:t>
          </a:r>
          <a:r>
            <a:rPr lang="en-US" sz="4000" kern="1200" dirty="0"/>
            <a:t>: Cosa </a:t>
          </a:r>
          <a:r>
            <a:rPr lang="en-US" sz="4000" kern="1200" dirty="0" err="1"/>
            <a:t>dovremmo</a:t>
          </a:r>
          <a:r>
            <a:rPr lang="en-US" sz="4000" kern="1200" dirty="0"/>
            <a:t> fare?</a:t>
          </a:r>
        </a:p>
      </dsp:txBody>
      <dsp:txXfrm>
        <a:off x="77676" y="3715436"/>
        <a:ext cx="4844772" cy="143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4B053-78F2-44CE-8B07-BC6A826A618D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551B0-D9F7-4CB5-8DD6-BA033AFB4EF7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Risponde alla domanda: Cosa è successo?</a:t>
          </a:r>
        </a:p>
      </dsp:txBody>
      <dsp:txXfrm>
        <a:off x="0" y="2663"/>
        <a:ext cx="5000124" cy="1816197"/>
      </dsp:txXfrm>
    </dsp:sp>
    <dsp:sp modelId="{B2D3497A-E7CC-4221-8894-C289A1580E77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74BE3-250B-40D8-9F89-997598B325CF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Esempi: report, dashboard, KPI.</a:t>
          </a:r>
        </a:p>
      </dsp:txBody>
      <dsp:txXfrm>
        <a:off x="0" y="1818861"/>
        <a:ext cx="5000124" cy="1816197"/>
      </dsp:txXfrm>
    </dsp:sp>
    <dsp:sp modelId="{8216FD74-837E-4032-A110-DD41C19D01CF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9560F-983E-496F-82AC-BF47648D5227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Strumenti: Excel, Power BI, Tableau.</a:t>
          </a:r>
        </a:p>
      </dsp:txBody>
      <dsp:txXfrm>
        <a:off x="0" y="3635058"/>
        <a:ext cx="5000124" cy="181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3B6FB-8A21-46F0-956E-0A2825854A4B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883EE-4641-48D4-B957-5C73B5940A70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Risponde alla domanda: Cosa succederà?</a:t>
          </a:r>
        </a:p>
      </dsp:txBody>
      <dsp:txXfrm>
        <a:off x="0" y="2663"/>
        <a:ext cx="5000124" cy="1816197"/>
      </dsp:txXfrm>
    </dsp:sp>
    <dsp:sp modelId="{01C1CFD4-D890-4D7A-8A23-BDA1113C8CC2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9BEB1-4800-4E01-B531-F51B38D5DBE5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Esempi: previsioni vendite, churn analysis.</a:t>
          </a:r>
        </a:p>
      </dsp:txBody>
      <dsp:txXfrm>
        <a:off x="0" y="1818861"/>
        <a:ext cx="5000124" cy="1816197"/>
      </dsp:txXfrm>
    </dsp:sp>
    <dsp:sp modelId="{393EBE3C-2C53-4515-8308-2374AD216D5B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0B970-8CB2-41CC-88A4-7A3CD67040F9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Strumenti: regressione, machine learning.</a:t>
          </a:r>
        </a:p>
      </dsp:txBody>
      <dsp:txXfrm>
        <a:off x="0" y="3635058"/>
        <a:ext cx="5000124" cy="181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2CE91-8B43-4BD2-9B1E-6C4DCF7528B0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43464-2A1F-4B0E-BCFA-D6E4035901D9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Risponde alla domanda: Cosa dovremmo fare?</a:t>
          </a:r>
        </a:p>
      </dsp:txBody>
      <dsp:txXfrm>
        <a:off x="0" y="2663"/>
        <a:ext cx="5000124" cy="1816197"/>
      </dsp:txXfrm>
    </dsp:sp>
    <dsp:sp modelId="{C05CE8AA-F79E-41C4-80D7-8CB7DD72BD06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EC298-DF36-4854-8ECD-BF47C79209B4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Esempi: ottimizzazione logistica, raccomandazioni.</a:t>
          </a:r>
        </a:p>
      </dsp:txBody>
      <dsp:txXfrm>
        <a:off x="0" y="1818861"/>
        <a:ext cx="5000124" cy="1816197"/>
      </dsp:txXfrm>
    </dsp:sp>
    <dsp:sp modelId="{439E8F53-65A0-480B-AE4D-B62707067A98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6157BC-2B45-45F0-97FB-DE2A264C9410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Strumenti: simulazioni, modelli decisionali.</a:t>
          </a:r>
        </a:p>
      </dsp:txBody>
      <dsp:txXfrm>
        <a:off x="0" y="3635058"/>
        <a:ext cx="5000124" cy="1816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EAF13-C564-4969-B9C1-EFA979CCB24D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1B79F-0188-458D-BFDF-522D9F523FD5}">
      <dsp:nvSpPr>
        <dsp:cNvPr id="0" name=""/>
        <dsp:cNvSpPr/>
      </dsp:nvSpPr>
      <dsp:spPr>
        <a:xfrm>
          <a:off x="0" y="53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Identificare e definire il problema</a:t>
          </a:r>
          <a:endParaRPr lang="en-US" sz="2400" kern="1200"/>
        </a:p>
      </dsp:txBody>
      <dsp:txXfrm>
        <a:off x="0" y="531"/>
        <a:ext cx="7886700" cy="870055"/>
      </dsp:txXfrm>
    </dsp:sp>
    <dsp:sp modelId="{44556709-4E92-49D4-887F-CE49117EF6DB}">
      <dsp:nvSpPr>
        <dsp:cNvPr id="0" name=""/>
        <dsp:cNvSpPr/>
      </dsp:nvSpPr>
      <dsp:spPr>
        <a:xfrm>
          <a:off x="0" y="870586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5E7924-5275-45F7-BB08-925178042D7D}">
      <dsp:nvSpPr>
        <dsp:cNvPr id="0" name=""/>
        <dsp:cNvSpPr/>
      </dsp:nvSpPr>
      <dsp:spPr>
        <a:xfrm>
          <a:off x="0" y="87058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Determinare i criteri da usare per valutare le soluzioni alternative</a:t>
          </a:r>
          <a:endParaRPr lang="en-US" sz="2400" kern="1200"/>
        </a:p>
      </dsp:txBody>
      <dsp:txXfrm>
        <a:off x="0" y="870586"/>
        <a:ext cx="7886700" cy="870055"/>
      </dsp:txXfrm>
    </dsp:sp>
    <dsp:sp modelId="{922E9FE9-2BD0-42E0-864A-FB4F305A1EC1}">
      <dsp:nvSpPr>
        <dsp:cNvPr id="0" name=""/>
        <dsp:cNvSpPr/>
      </dsp:nvSpPr>
      <dsp:spPr>
        <a:xfrm>
          <a:off x="0" y="1740641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D7C0D-054F-46B0-B5EB-CE7F55E40A30}">
      <dsp:nvSpPr>
        <dsp:cNvPr id="0" name=""/>
        <dsp:cNvSpPr/>
      </dsp:nvSpPr>
      <dsp:spPr>
        <a:xfrm>
          <a:off x="0" y="174064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Individuare l'insieme delle soluzioni alternative</a:t>
          </a:r>
          <a:endParaRPr lang="en-US" sz="2400" kern="1200"/>
        </a:p>
      </dsp:txBody>
      <dsp:txXfrm>
        <a:off x="0" y="1740641"/>
        <a:ext cx="7886700" cy="870055"/>
      </dsp:txXfrm>
    </dsp:sp>
    <dsp:sp modelId="{7C2507C8-C46F-4649-B2FB-ADFD20EB1F3E}">
      <dsp:nvSpPr>
        <dsp:cNvPr id="0" name=""/>
        <dsp:cNvSpPr/>
      </dsp:nvSpPr>
      <dsp:spPr>
        <a:xfrm>
          <a:off x="0" y="2610696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66C6D8-DD5E-4948-A44A-DD3A81E57286}">
      <dsp:nvSpPr>
        <dsp:cNvPr id="0" name=""/>
        <dsp:cNvSpPr/>
      </dsp:nvSpPr>
      <dsp:spPr>
        <a:xfrm>
          <a:off x="0" y="261069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Valutare le alternative secondo i criteri scelti</a:t>
          </a:r>
          <a:endParaRPr lang="en-US" sz="2400" kern="1200"/>
        </a:p>
      </dsp:txBody>
      <dsp:txXfrm>
        <a:off x="0" y="2610696"/>
        <a:ext cx="7886700" cy="870055"/>
      </dsp:txXfrm>
    </dsp:sp>
    <dsp:sp modelId="{50B86E3C-4FF2-4F03-A183-0E977B433D96}">
      <dsp:nvSpPr>
        <dsp:cNvPr id="0" name=""/>
        <dsp:cNvSpPr/>
      </dsp:nvSpPr>
      <dsp:spPr>
        <a:xfrm>
          <a:off x="0" y="3480751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8D684C-615E-42EA-8CBC-6754044B28C6}">
      <dsp:nvSpPr>
        <dsp:cNvPr id="0" name=""/>
        <dsp:cNvSpPr/>
      </dsp:nvSpPr>
      <dsp:spPr>
        <a:xfrm>
          <a:off x="0" y="348075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Scegliere l'alternativa migliore</a:t>
          </a:r>
          <a:endParaRPr lang="en-US" sz="2400" kern="1200"/>
        </a:p>
      </dsp:txBody>
      <dsp:txXfrm>
        <a:off x="0" y="3480751"/>
        <a:ext cx="7886700" cy="870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783E3-DE4C-4DD4-B3A8-4C95013E5595}">
      <dsp:nvSpPr>
        <dsp:cNvPr id="0" name=""/>
        <dsp:cNvSpPr/>
      </dsp:nvSpPr>
      <dsp:spPr>
        <a:xfrm>
          <a:off x="932" y="1611450"/>
          <a:ext cx="1989195" cy="11935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 Business Analytics trasforma dati in valore.</a:t>
          </a:r>
        </a:p>
      </dsp:txBody>
      <dsp:txXfrm>
        <a:off x="35889" y="1646407"/>
        <a:ext cx="1919281" cy="1123603"/>
      </dsp:txXfrm>
    </dsp:sp>
    <dsp:sp modelId="{27E4378D-491A-48BD-825B-6E38C049ECEE}">
      <dsp:nvSpPr>
        <dsp:cNvPr id="0" name=""/>
        <dsp:cNvSpPr/>
      </dsp:nvSpPr>
      <dsp:spPr>
        <a:xfrm>
          <a:off x="2165177" y="1961548"/>
          <a:ext cx="421709" cy="493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65177" y="2060212"/>
        <a:ext cx="295196" cy="295992"/>
      </dsp:txXfrm>
    </dsp:sp>
    <dsp:sp modelId="{3FEAEA65-49F7-4D1C-B5A2-3E82CC58D3E6}">
      <dsp:nvSpPr>
        <dsp:cNvPr id="0" name=""/>
        <dsp:cNvSpPr/>
      </dsp:nvSpPr>
      <dsp:spPr>
        <a:xfrm>
          <a:off x="2785806" y="1611450"/>
          <a:ext cx="1989195" cy="119351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Supporta decisioni basate su evidenze.</a:t>
          </a:r>
        </a:p>
      </dsp:txBody>
      <dsp:txXfrm>
        <a:off x="2820763" y="1646407"/>
        <a:ext cx="1919281" cy="1123603"/>
      </dsp:txXfrm>
    </dsp:sp>
    <dsp:sp modelId="{01B03B8E-09A8-4B2D-AC2A-7F95D4AC80C0}">
      <dsp:nvSpPr>
        <dsp:cNvPr id="0" name=""/>
        <dsp:cNvSpPr/>
      </dsp:nvSpPr>
      <dsp:spPr>
        <a:xfrm rot="5400000">
          <a:off x="3569549" y="2944211"/>
          <a:ext cx="421709" cy="493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632408" y="2980017"/>
        <a:ext cx="295992" cy="295196"/>
      </dsp:txXfrm>
    </dsp:sp>
    <dsp:sp modelId="{D122C26D-4FD3-4182-A9AF-165E734AB107}">
      <dsp:nvSpPr>
        <dsp:cNvPr id="0" name=""/>
        <dsp:cNvSpPr/>
      </dsp:nvSpPr>
      <dsp:spPr>
        <a:xfrm>
          <a:off x="2785806" y="3600645"/>
          <a:ext cx="1989195" cy="119351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È sempre più accessibile grazie a strumenti moderni.</a:t>
          </a:r>
        </a:p>
      </dsp:txBody>
      <dsp:txXfrm>
        <a:off x="2820763" y="3635602"/>
        <a:ext cx="1919281" cy="1123603"/>
      </dsp:txXfrm>
    </dsp:sp>
    <dsp:sp modelId="{5A19F379-16AB-43A1-8A65-C8275FC5E285}">
      <dsp:nvSpPr>
        <dsp:cNvPr id="0" name=""/>
        <dsp:cNvSpPr/>
      </dsp:nvSpPr>
      <dsp:spPr>
        <a:xfrm rot="10800000">
          <a:off x="2189047" y="3950744"/>
          <a:ext cx="421709" cy="493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15560" y="4049408"/>
        <a:ext cx="295196" cy="295992"/>
      </dsp:txXfrm>
    </dsp:sp>
    <dsp:sp modelId="{943DC974-6A96-4662-BDA6-8E862083558B}">
      <dsp:nvSpPr>
        <dsp:cNvPr id="0" name=""/>
        <dsp:cNvSpPr/>
      </dsp:nvSpPr>
      <dsp:spPr>
        <a:xfrm>
          <a:off x="932" y="3600645"/>
          <a:ext cx="1989195" cy="119351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 lezione odierna sarà principalmente basata sull’utilizzo di Excel.</a:t>
          </a:r>
        </a:p>
      </dsp:txBody>
      <dsp:txXfrm>
        <a:off x="35889" y="3635602"/>
        <a:ext cx="1919281" cy="1123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D3E78-CFC0-4390-957F-0406D9CA908F}">
      <dsp:nvSpPr>
        <dsp:cNvPr id="0" name=""/>
        <dsp:cNvSpPr/>
      </dsp:nvSpPr>
      <dsp:spPr>
        <a:xfrm>
          <a:off x="2280144" y="1185451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1228553"/>
        <a:ext cx="26172" cy="5234"/>
      </dsp:txXfrm>
    </dsp:sp>
    <dsp:sp modelId="{095D156C-A8F1-458C-8E70-5AB1799311D3}">
      <dsp:nvSpPr>
        <dsp:cNvPr id="0" name=""/>
        <dsp:cNvSpPr/>
      </dsp:nvSpPr>
      <dsp:spPr>
        <a:xfrm>
          <a:off x="6045" y="548401"/>
          <a:ext cx="2275898" cy="13655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Modelli basati su matematica e logica</a:t>
          </a:r>
          <a:endParaRPr lang="en-US" sz="1300" kern="1200"/>
        </a:p>
      </dsp:txBody>
      <dsp:txXfrm>
        <a:off x="6045" y="548401"/>
        <a:ext cx="2275898" cy="1365538"/>
      </dsp:txXfrm>
    </dsp:sp>
    <dsp:sp modelId="{B9A5CCCF-2DF8-49D2-A840-D96C87781CA3}">
      <dsp:nvSpPr>
        <dsp:cNvPr id="0" name=""/>
        <dsp:cNvSpPr/>
      </dsp:nvSpPr>
      <dsp:spPr>
        <a:xfrm>
          <a:off x="5079499" y="1185451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1228553"/>
        <a:ext cx="26172" cy="5234"/>
      </dsp:txXfrm>
    </dsp:sp>
    <dsp:sp modelId="{B6698084-B46B-490C-BA65-4A984BA290BB}">
      <dsp:nvSpPr>
        <dsp:cNvPr id="0" name=""/>
        <dsp:cNvSpPr/>
      </dsp:nvSpPr>
      <dsp:spPr>
        <a:xfrm>
          <a:off x="2805400" y="548401"/>
          <a:ext cx="2275898" cy="13655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Creati usando input di formule, funzioni e altre funzionalità di Excel</a:t>
          </a:r>
          <a:endParaRPr lang="en-US" sz="1300" kern="1200"/>
        </a:p>
      </dsp:txBody>
      <dsp:txXfrm>
        <a:off x="2805400" y="548401"/>
        <a:ext cx="2275898" cy="1365538"/>
      </dsp:txXfrm>
    </dsp:sp>
    <dsp:sp modelId="{D6D87C47-D511-43B9-B00D-2812D516026E}">
      <dsp:nvSpPr>
        <dsp:cNvPr id="0" name=""/>
        <dsp:cNvSpPr/>
      </dsp:nvSpPr>
      <dsp:spPr>
        <a:xfrm>
          <a:off x="1143995" y="1912140"/>
          <a:ext cx="5598709" cy="492856"/>
        </a:xfrm>
        <a:custGeom>
          <a:avLst/>
          <a:gdLst/>
          <a:ahLst/>
          <a:cxnLst/>
          <a:rect l="0" t="0" r="0" b="0"/>
          <a:pathLst>
            <a:path>
              <a:moveTo>
                <a:pt x="5598709" y="0"/>
              </a:moveTo>
              <a:lnTo>
                <a:pt x="5598709" y="263528"/>
              </a:lnTo>
              <a:lnTo>
                <a:pt x="0" y="263528"/>
              </a:lnTo>
              <a:lnTo>
                <a:pt x="0" y="49285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771" y="2155951"/>
        <a:ext cx="281156" cy="5234"/>
      </dsp:txXfrm>
    </dsp:sp>
    <dsp:sp modelId="{7F2E0050-D169-4AF5-8CD5-730A43BCDD58}">
      <dsp:nvSpPr>
        <dsp:cNvPr id="0" name=""/>
        <dsp:cNvSpPr/>
      </dsp:nvSpPr>
      <dsp:spPr>
        <a:xfrm>
          <a:off x="5604755" y="548401"/>
          <a:ext cx="2275898" cy="13655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Spesso chiamati modelli "what-if" (cosa succede se...)</a:t>
          </a:r>
          <a:endParaRPr lang="en-US" sz="1300" kern="1200"/>
        </a:p>
      </dsp:txBody>
      <dsp:txXfrm>
        <a:off x="5604755" y="548401"/>
        <a:ext cx="2275898" cy="1365538"/>
      </dsp:txXfrm>
    </dsp:sp>
    <dsp:sp modelId="{B0D3E3D5-2AF9-44D3-9E20-EE488B8FB92A}">
      <dsp:nvSpPr>
        <dsp:cNvPr id="0" name=""/>
        <dsp:cNvSpPr/>
      </dsp:nvSpPr>
      <dsp:spPr>
        <a:xfrm>
          <a:off x="2280144" y="3074446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3117549"/>
        <a:ext cx="26172" cy="5234"/>
      </dsp:txXfrm>
    </dsp:sp>
    <dsp:sp modelId="{A2E70230-B9B3-4B7D-AC0B-A681A9B9EC81}">
      <dsp:nvSpPr>
        <dsp:cNvPr id="0" name=""/>
        <dsp:cNvSpPr/>
      </dsp:nvSpPr>
      <dsp:spPr>
        <a:xfrm>
          <a:off x="6045" y="2437397"/>
          <a:ext cx="2275898" cy="13655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La bellezza di questi modelli è che si ricalcolano istantaneamente quando gli input cambiano</a:t>
          </a:r>
          <a:endParaRPr lang="en-US" sz="1300" kern="1200"/>
        </a:p>
      </dsp:txBody>
      <dsp:txXfrm>
        <a:off x="6045" y="2437397"/>
        <a:ext cx="2275898" cy="1365538"/>
      </dsp:txXfrm>
    </dsp:sp>
    <dsp:sp modelId="{DAC2D1CB-9531-4BD4-AD6A-6B8496582F6B}">
      <dsp:nvSpPr>
        <dsp:cNvPr id="0" name=""/>
        <dsp:cNvSpPr/>
      </dsp:nvSpPr>
      <dsp:spPr>
        <a:xfrm>
          <a:off x="2805400" y="2437397"/>
          <a:ext cx="2275898" cy="13655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 dirty="0" err="1"/>
            <a:t>Strumenti</a:t>
          </a:r>
          <a:r>
            <a:rPr lang="en-US" sz="1300" b="1" i="0" kern="1200" baseline="0" dirty="0"/>
            <a:t> come </a:t>
          </a:r>
          <a:r>
            <a:rPr lang="en-US" sz="1300" b="1" i="0" kern="1200" baseline="0" dirty="0" err="1"/>
            <a:t>Filtro</a:t>
          </a:r>
          <a:r>
            <a:rPr lang="en-US" sz="1300" b="1" i="0" kern="1200" baseline="0" dirty="0"/>
            <a:t>, </a:t>
          </a:r>
          <a:r>
            <a:rPr lang="en-US" sz="1300" b="1" i="0" kern="1200" baseline="0" dirty="0" err="1"/>
            <a:t>Tabelle</a:t>
          </a:r>
          <a:r>
            <a:rPr lang="en-US" sz="1300" b="1" i="0" kern="1200" baseline="0" dirty="0"/>
            <a:t> Dati, Dashboard, </a:t>
          </a:r>
          <a:r>
            <a:rPr lang="en-US" sz="1300" b="1" i="0" kern="1200" baseline="0" dirty="0" err="1"/>
            <a:t>possono</a:t>
          </a:r>
          <a:r>
            <a:rPr lang="en-US" sz="1300" b="1" i="0" kern="1200" baseline="0" dirty="0"/>
            <a:t> </a:t>
          </a:r>
          <a:r>
            <a:rPr lang="en-US" sz="1300" b="1" i="0" kern="1200" baseline="0" dirty="0" err="1"/>
            <a:t>essere</a:t>
          </a:r>
          <a:r>
            <a:rPr lang="en-US" sz="1300" b="1" i="0" kern="1200" baseline="0" dirty="0"/>
            <a:t> </a:t>
          </a:r>
          <a:r>
            <a:rPr lang="en-US" sz="1300" b="1" i="0" kern="1200" baseline="0" dirty="0" err="1"/>
            <a:t>usati</a:t>
          </a:r>
          <a:r>
            <a:rPr lang="en-US" sz="1300" b="1" i="0" kern="1200" baseline="0" dirty="0"/>
            <a:t> per </a:t>
          </a:r>
          <a:r>
            <a:rPr lang="en-US" sz="1300" b="1" i="0" kern="1200" baseline="0" dirty="0" err="1"/>
            <a:t>identificare</a:t>
          </a:r>
          <a:r>
            <a:rPr lang="en-US" sz="1300" b="1" i="0" kern="1200" baseline="0" dirty="0"/>
            <a:t> il </a:t>
          </a:r>
          <a:r>
            <a:rPr lang="en-US" sz="1300" b="1" i="0" kern="1200" baseline="0" dirty="0" err="1"/>
            <a:t>problema</a:t>
          </a:r>
          <a:r>
            <a:rPr lang="en-US" sz="1300" b="1" i="0" kern="1200" baseline="0" dirty="0"/>
            <a:t> ed </a:t>
          </a:r>
          <a:r>
            <a:rPr lang="en-US" sz="1300" b="1" i="0" kern="1200" baseline="0" dirty="0" err="1"/>
            <a:t>eventualemente</a:t>
          </a:r>
          <a:r>
            <a:rPr lang="en-US" sz="1300" b="1" i="0" kern="1200" baseline="0" dirty="0"/>
            <a:t> </a:t>
          </a:r>
          <a:r>
            <a:rPr lang="en-US" sz="1300" b="1" i="0" kern="1200" baseline="0" dirty="0" err="1"/>
            <a:t>trovare</a:t>
          </a:r>
          <a:r>
            <a:rPr lang="en-US" sz="1300" b="1" i="0" kern="1200" baseline="0" dirty="0"/>
            <a:t> </a:t>
          </a:r>
          <a:r>
            <a:rPr lang="en-US" sz="1300" b="1" i="0" kern="1200" baseline="0" dirty="0" err="1"/>
            <a:t>soluzioni</a:t>
          </a:r>
          <a:endParaRPr lang="en-US" sz="1300" kern="1200" dirty="0"/>
        </a:p>
      </dsp:txBody>
      <dsp:txXfrm>
        <a:off x="2805400" y="2437397"/>
        <a:ext cx="2275898" cy="13655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8A592-C916-49AD-B069-9CEDC295EA2F}">
      <dsp:nvSpPr>
        <dsp:cNvPr id="0" name=""/>
        <dsp:cNvSpPr/>
      </dsp:nvSpPr>
      <dsp:spPr>
        <a:xfrm>
          <a:off x="2310" y="342627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💸 </a:t>
          </a:r>
          <a:r>
            <a:rPr lang="en-US" sz="1100" b="1" i="0" kern="1200" baseline="0"/>
            <a:t>Gratuiti o a basso costo</a:t>
          </a:r>
          <a:br>
            <a:rPr lang="en-US" sz="1100" b="0" i="0" kern="1200" baseline="0"/>
          </a:br>
          <a:r>
            <a:rPr lang="en-US" sz="1100" b="0" i="0" kern="1200" baseline="0"/>
            <a:t>La maggior parte dei fogli di calcolo è gratuita o inclusa in suite aziendali.</a:t>
          </a:r>
          <a:endParaRPr lang="en-US" sz="1100" kern="1200"/>
        </a:p>
      </dsp:txBody>
      <dsp:txXfrm>
        <a:off x="2310" y="342627"/>
        <a:ext cx="1833041" cy="1099824"/>
      </dsp:txXfrm>
    </dsp:sp>
    <dsp:sp modelId="{8DA5A0E0-9109-4A7E-9C54-DA8098C3FE8B}">
      <dsp:nvSpPr>
        <dsp:cNvPr id="0" name=""/>
        <dsp:cNvSpPr/>
      </dsp:nvSpPr>
      <dsp:spPr>
        <a:xfrm>
          <a:off x="2018656" y="342627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👩‍🏫 </a:t>
          </a:r>
          <a:r>
            <a:rPr lang="en-US" sz="1100" b="1" i="0" kern="1200" baseline="0"/>
            <a:t>Richiedono poca formazione</a:t>
          </a:r>
          <a:br>
            <a:rPr lang="en-US" sz="1100" b="0" i="0" kern="1200" baseline="0"/>
          </a:br>
          <a:r>
            <a:rPr lang="en-US" sz="1100" b="0" i="0" kern="1200" baseline="0"/>
            <a:t>Anche utenti con competenze informatiche di base possono iniziare subito.</a:t>
          </a:r>
          <a:endParaRPr lang="en-US" sz="1100" kern="1200"/>
        </a:p>
      </dsp:txBody>
      <dsp:txXfrm>
        <a:off x="2018656" y="342627"/>
        <a:ext cx="1833041" cy="1099824"/>
      </dsp:txXfrm>
    </dsp:sp>
    <dsp:sp modelId="{875F7F68-66F9-4F44-8280-3DC50957C2EB}">
      <dsp:nvSpPr>
        <dsp:cNvPr id="0" name=""/>
        <dsp:cNvSpPr/>
      </dsp:nvSpPr>
      <dsp:spPr>
        <a:xfrm>
          <a:off x="4035002" y="342627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🛠 </a:t>
          </a:r>
          <a:r>
            <a:rPr lang="en-US" sz="1100" b="1" i="0" kern="1200" baseline="0"/>
            <a:t>Personalizzabili</a:t>
          </a:r>
          <a:br>
            <a:rPr lang="en-US" sz="1100" b="0" i="0" kern="1200" baseline="0"/>
          </a:br>
          <a:r>
            <a:rPr lang="en-US" sz="1100" b="0" i="0" kern="1200" baseline="0"/>
            <a:t>Puoi adattarli facilmente alle tue esigenze con formule, macro e grafici.</a:t>
          </a:r>
          <a:endParaRPr lang="en-US" sz="1100" kern="1200"/>
        </a:p>
      </dsp:txBody>
      <dsp:txXfrm>
        <a:off x="4035002" y="342627"/>
        <a:ext cx="1833041" cy="1099824"/>
      </dsp:txXfrm>
    </dsp:sp>
    <dsp:sp modelId="{E1B389C2-114A-433E-B043-089A65B687C4}">
      <dsp:nvSpPr>
        <dsp:cNvPr id="0" name=""/>
        <dsp:cNvSpPr/>
      </dsp:nvSpPr>
      <dsp:spPr>
        <a:xfrm>
          <a:off x="6051347" y="342627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🤝 </a:t>
          </a:r>
          <a:r>
            <a:rPr lang="en-US" sz="1100" b="1" i="0" kern="1200" baseline="0"/>
            <a:t>Collaborativi</a:t>
          </a:r>
          <a:br>
            <a:rPr lang="en-US" sz="1100" b="0" i="0" kern="1200" baseline="0"/>
          </a:br>
          <a:r>
            <a:rPr lang="en-US" sz="1100" b="0" i="0" kern="1200" baseline="0"/>
            <a:t>Lavoro in team in tempo reale grazie a strumenti come Google Sheets o Excel online.</a:t>
          </a:r>
          <a:endParaRPr lang="en-US" sz="1100" kern="1200"/>
        </a:p>
      </dsp:txBody>
      <dsp:txXfrm>
        <a:off x="6051347" y="342627"/>
        <a:ext cx="1833041" cy="1099824"/>
      </dsp:txXfrm>
    </dsp:sp>
    <dsp:sp modelId="{0C38608C-7F8B-469F-8A72-B2BE8C44E6C7}">
      <dsp:nvSpPr>
        <dsp:cNvPr id="0" name=""/>
        <dsp:cNvSpPr/>
      </dsp:nvSpPr>
      <dsp:spPr>
        <a:xfrm>
          <a:off x="2310" y="1625756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📊 </a:t>
          </a:r>
          <a:r>
            <a:rPr lang="en-US" sz="1100" b="1" i="0" kern="1200" baseline="0"/>
            <a:t>Facili da manipolare e analizzare</a:t>
          </a:r>
          <a:br>
            <a:rPr lang="en-US" sz="1100" b="0" i="0" kern="1200" baseline="0"/>
          </a:br>
          <a:r>
            <a:rPr lang="en-US" sz="1100" b="0" i="0" kern="1200" baseline="0"/>
            <a:t>Ordinamenti, filtri, tabelle pivot e formule rendono semplice l’analisi dei dati.</a:t>
          </a:r>
          <a:endParaRPr lang="en-US" sz="1100" kern="1200"/>
        </a:p>
      </dsp:txBody>
      <dsp:txXfrm>
        <a:off x="2310" y="1625756"/>
        <a:ext cx="1833041" cy="1099824"/>
      </dsp:txXfrm>
    </dsp:sp>
    <dsp:sp modelId="{68D4076A-404B-4E1B-9C44-64C1BD16AAC8}">
      <dsp:nvSpPr>
        <dsp:cNvPr id="0" name=""/>
        <dsp:cNvSpPr/>
      </dsp:nvSpPr>
      <dsp:spPr>
        <a:xfrm>
          <a:off x="2018656" y="1625756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🔌 </a:t>
          </a:r>
          <a:r>
            <a:rPr lang="en-US" sz="1100" b="1" i="0" kern="1200" baseline="0"/>
            <a:t>Integrabili con altri strumenti</a:t>
          </a:r>
          <a:br>
            <a:rPr lang="en-US" sz="1100" b="0" i="0" kern="1200" baseline="0"/>
          </a:br>
          <a:r>
            <a:rPr lang="en-US" sz="1100" b="0" i="0" kern="1200" baseline="0"/>
            <a:t>Collegabili a software gestionali, CRM, database e strumenti BI.</a:t>
          </a:r>
          <a:endParaRPr lang="en-US" sz="1100" kern="1200"/>
        </a:p>
      </dsp:txBody>
      <dsp:txXfrm>
        <a:off x="2018656" y="1625756"/>
        <a:ext cx="1833041" cy="1099824"/>
      </dsp:txXfrm>
    </dsp:sp>
    <dsp:sp modelId="{AA321BB9-80AE-4A29-B5AC-C3F7250C1621}">
      <dsp:nvSpPr>
        <dsp:cNvPr id="0" name=""/>
        <dsp:cNvSpPr/>
      </dsp:nvSpPr>
      <dsp:spPr>
        <a:xfrm>
          <a:off x="4035002" y="1625756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⚡ </a:t>
          </a:r>
          <a:r>
            <a:rPr lang="en-US" sz="1100" b="1" i="0" kern="1200" baseline="0"/>
            <a:t>Rapidi da integrare nei flussi di lavoro</a:t>
          </a:r>
          <a:br>
            <a:rPr lang="en-US" sz="1100" b="0" i="0" kern="1200" baseline="0"/>
          </a:br>
          <a:r>
            <a:rPr lang="en-US" sz="1100" b="0" i="0" kern="1200" baseline="0"/>
            <a:t>Ideali per prototipare, testare o automatizzare attività ripetitive.</a:t>
          </a:r>
          <a:endParaRPr lang="en-US" sz="1100" kern="1200"/>
        </a:p>
      </dsp:txBody>
      <dsp:txXfrm>
        <a:off x="4035002" y="1625756"/>
        <a:ext cx="1833041" cy="1099824"/>
      </dsp:txXfrm>
    </dsp:sp>
    <dsp:sp modelId="{2162FE14-6898-47FA-A084-257462785649}">
      <dsp:nvSpPr>
        <dsp:cNvPr id="0" name=""/>
        <dsp:cNvSpPr/>
      </dsp:nvSpPr>
      <dsp:spPr>
        <a:xfrm>
          <a:off x="6051347" y="1625756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📑 </a:t>
          </a:r>
          <a:r>
            <a:rPr lang="en-US" sz="1100" b="1" i="0" kern="1200" baseline="0"/>
            <a:t>Ottimi per documenti finanziari</a:t>
          </a:r>
          <a:br>
            <a:rPr lang="en-US" sz="1100" b="0" i="0" kern="1200" baseline="0"/>
          </a:br>
          <a:r>
            <a:rPr lang="en-US" sz="1100" b="0" i="0" kern="1200" baseline="0"/>
            <a:t>Bilanci, report, budget e forecast sono facilmente gestibili.</a:t>
          </a:r>
          <a:endParaRPr lang="en-US" sz="1100" kern="1200"/>
        </a:p>
      </dsp:txBody>
      <dsp:txXfrm>
        <a:off x="6051347" y="1625756"/>
        <a:ext cx="1833041" cy="1099824"/>
      </dsp:txXfrm>
    </dsp:sp>
    <dsp:sp modelId="{A8EB1E0C-3BA1-45B8-B239-4CA0DC8EC2C1}">
      <dsp:nvSpPr>
        <dsp:cNvPr id="0" name=""/>
        <dsp:cNvSpPr/>
      </dsp:nvSpPr>
      <dsp:spPr>
        <a:xfrm>
          <a:off x="2018656" y="2908885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📂 </a:t>
          </a:r>
          <a:r>
            <a:rPr lang="en-US" sz="1100" b="1" i="0" kern="1200" baseline="0"/>
            <a:t>Tantissimi modelli pronti all’uso</a:t>
          </a:r>
          <a:br>
            <a:rPr lang="en-US" sz="1100" b="0" i="0" kern="1200" baseline="0"/>
          </a:br>
          <a:r>
            <a:rPr lang="en-US" sz="1100" b="0" i="0" kern="1200" baseline="0"/>
            <a:t>Esistono template per qualsiasi esigenza: marketing, vendite, HR, ecc.</a:t>
          </a:r>
          <a:endParaRPr lang="en-US" sz="1100" kern="1200"/>
        </a:p>
      </dsp:txBody>
      <dsp:txXfrm>
        <a:off x="2018656" y="2908885"/>
        <a:ext cx="1833041" cy="1099824"/>
      </dsp:txXfrm>
    </dsp:sp>
    <dsp:sp modelId="{872A72A1-38A3-4618-A087-33865067168F}">
      <dsp:nvSpPr>
        <dsp:cNvPr id="0" name=""/>
        <dsp:cNvSpPr/>
      </dsp:nvSpPr>
      <dsp:spPr>
        <a:xfrm>
          <a:off x="4035002" y="2908885"/>
          <a:ext cx="1833041" cy="1099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📈 </a:t>
          </a:r>
          <a:r>
            <a:rPr lang="en-US" sz="1100" b="1" i="0" kern="1200" baseline="0"/>
            <a:t>Permettono di visualizzare i dati</a:t>
          </a:r>
          <a:br>
            <a:rPr lang="en-US" sz="1100" b="0" i="0" kern="1200" baseline="0"/>
          </a:br>
          <a:r>
            <a:rPr lang="en-US" sz="1100" b="0" i="0" kern="1200" baseline="0"/>
            <a:t>Grafici e dashboard rendono i dati comprensibili (con le dovute cautele).</a:t>
          </a:r>
          <a:endParaRPr lang="en-US" sz="1100" kern="1200"/>
        </a:p>
      </dsp:txBody>
      <dsp:txXfrm>
        <a:off x="4035002" y="2908885"/>
        <a:ext cx="1833041" cy="109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38730-1D0A-4056-AC3C-76324C1967F3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31BC-5D53-4C22-955B-B079C51D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ACAF8-6AEA-4B4F-9908-87B0D402448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85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USJsIyIzvo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iUPO - App su Google Play">
            <a:extLst>
              <a:ext uri="{FF2B5EF4-FFF2-40B4-BE49-F238E27FC236}">
                <a16:creationId xmlns:a16="http://schemas.microsoft.com/office/drawing/2014/main" id="{A1D1B568-7530-439F-AD8D-C66FDD62D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5" r="21171"/>
          <a:stretch/>
        </p:blipFill>
        <p:spPr bwMode="auto">
          <a:xfrm>
            <a:off x="4384378" y="0"/>
            <a:ext cx="4886246" cy="70259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Front" fov="5100000">
              <a:rot lat="0" lon="2100000" rev="0"/>
            </a:camera>
            <a:lightRig rig="flat" dir="t">
              <a:rot lat="0" lon="0" rev="2400000"/>
            </a:lightRig>
          </a:scene3d>
          <a:sp3d extrusionH="107950" prstMaterial="plastic"/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BCE63EF-BFA8-40F6-902B-C81676070CA4}"/>
              </a:ext>
            </a:extLst>
          </p:cNvPr>
          <p:cNvCxnSpPr>
            <a:cxnSpLocks/>
          </p:cNvCxnSpPr>
          <p:nvPr/>
        </p:nvCxnSpPr>
        <p:spPr>
          <a:xfrm>
            <a:off x="299280" y="3429000"/>
            <a:ext cx="4626225" cy="0"/>
          </a:xfrm>
          <a:prstGeom prst="line">
            <a:avLst/>
          </a:prstGeom>
          <a:ln>
            <a:solidFill>
              <a:srgbClr val="AD0C1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A5FE51-0344-4E01-B6E4-381448281A39}"/>
              </a:ext>
            </a:extLst>
          </p:cNvPr>
          <p:cNvSpPr txBox="1"/>
          <p:nvPr/>
        </p:nvSpPr>
        <p:spPr>
          <a:xfrm>
            <a:off x="-66148" y="3616033"/>
            <a:ext cx="5357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055" algn="ctr">
              <a:spcBef>
                <a:spcPts val="4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Business Analytics:</a:t>
            </a:r>
          </a:p>
          <a:p>
            <a:pPr marL="440055" algn="ctr">
              <a:spcBef>
                <a:spcPts val="4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Strumenti a Supporto alle</a:t>
            </a:r>
          </a:p>
          <a:p>
            <a:pPr marL="440055" algn="ctr">
              <a:spcBef>
                <a:spcPts val="4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Decisioni Azien</a:t>
            </a:r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dali</a:t>
            </a:r>
            <a:endParaRPr lang="it-IT" sz="2800" dirty="0">
              <a:effectLst/>
              <a:latin typeface="Garamond" panose="02020404030301010803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360DC4-EE12-434E-968A-C0077795EE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71" t="10921" r="25914" b="65245"/>
          <a:stretch/>
        </p:blipFill>
        <p:spPr>
          <a:xfrm>
            <a:off x="0" y="956740"/>
            <a:ext cx="2762865" cy="1225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FFF26-FE8E-9698-2E8E-72A782983FFB}"/>
              </a:ext>
            </a:extLst>
          </p:cNvPr>
          <p:cNvSpPr txBox="1"/>
          <p:nvPr/>
        </p:nvSpPr>
        <p:spPr>
          <a:xfrm>
            <a:off x="299280" y="5978013"/>
            <a:ext cx="554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Gianluca Fusai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2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pPr algn="l"/>
            <a:r>
              <a:rPr lang="en-US" sz="3900">
                <a:solidFill>
                  <a:schemeClr val="bg1"/>
                </a:solidFill>
              </a:rPr>
              <a:t>Conclusione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C91913-5288-C2C9-4927-873DF6123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4630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8A4F7-0822-0D25-3B3D-0CEB1761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3200" b="0" i="1" dirty="0">
                <a:solidFill>
                  <a:srgbClr val="FFFFFF"/>
                </a:solidFill>
                <a:effectLst/>
                <a:latin typeface="DeepSeek-CJK-patch"/>
              </a:rPr>
            </a:br>
            <a:r>
              <a:rPr lang="en-US" sz="3200" b="0" i="1" dirty="0" err="1">
                <a:solidFill>
                  <a:srgbClr val="FFFFFF"/>
                </a:solidFill>
                <a:effectLst/>
                <a:latin typeface="DeepSeek-CJK-patch"/>
              </a:rPr>
              <a:t>Perché</a:t>
            </a:r>
            <a:r>
              <a:rPr lang="en-US" sz="3200" b="0" i="1" dirty="0">
                <a:solidFill>
                  <a:srgbClr val="FFFFFF"/>
                </a:solidFill>
                <a:effectLst/>
                <a:latin typeface="DeepSeek-CJK-patch"/>
              </a:rPr>
              <a:t> </a:t>
            </a:r>
            <a:r>
              <a:rPr lang="en-US" sz="3200" b="0" i="1" dirty="0" err="1">
                <a:solidFill>
                  <a:srgbClr val="FFFFFF"/>
                </a:solidFill>
                <a:effectLst/>
                <a:latin typeface="DeepSeek-CJK-patch"/>
              </a:rPr>
              <a:t>usare</a:t>
            </a:r>
            <a:r>
              <a:rPr lang="en-US" sz="3200" b="0" i="1" dirty="0">
                <a:solidFill>
                  <a:srgbClr val="FFFFFF"/>
                </a:solidFill>
                <a:effectLst/>
                <a:latin typeface="DeepSeek-CJK-patch"/>
              </a:rPr>
              <a:t> Excel?</a:t>
            </a:r>
            <a:br>
              <a:rPr lang="en-US" sz="3200" b="0" i="1" dirty="0">
                <a:solidFill>
                  <a:srgbClr val="FFFFFF"/>
                </a:solidFill>
                <a:effectLst/>
                <a:latin typeface="DeepSeek-CJK-patch"/>
              </a:rPr>
            </a:br>
            <a:br>
              <a:rPr lang="en-US" sz="3200" b="1" i="0" dirty="0">
                <a:solidFill>
                  <a:srgbClr val="FFFFFF"/>
                </a:solidFill>
                <a:effectLst/>
                <a:latin typeface="DeepSeek-CJK-patch"/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E8B681-3440-B970-F250-437C065B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08973"/>
            <a:ext cx="8166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C8920CA-0B9A-5D8E-130E-A6AEE3CC2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00370"/>
              </p:ext>
            </p:extLst>
          </p:nvPr>
        </p:nvGraphicFramePr>
        <p:xfrm>
          <a:off x="3678789" y="1884546"/>
          <a:ext cx="5000124" cy="3185710"/>
        </p:xfrm>
        <a:graphic>
          <a:graphicData uri="http://schemas.openxmlformats.org/drawingml/2006/table">
            <a:tbl>
              <a:tblPr firstRow="1" bandRow="1"/>
              <a:tblGrid>
                <a:gridCol w="2591548">
                  <a:extLst>
                    <a:ext uri="{9D8B030D-6E8A-4147-A177-3AD203B41FA5}">
                      <a16:colId xmlns:a16="http://schemas.microsoft.com/office/drawing/2014/main" val="3326214647"/>
                    </a:ext>
                  </a:extLst>
                </a:gridCol>
                <a:gridCol w="2408576">
                  <a:extLst>
                    <a:ext uri="{9D8B030D-6E8A-4147-A177-3AD203B41FA5}">
                      <a16:colId xmlns:a16="http://schemas.microsoft.com/office/drawing/2014/main" val="3871201232"/>
                    </a:ext>
                  </a:extLst>
                </a:gridCol>
              </a:tblGrid>
              <a:tr h="52696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effectLst/>
                        </a:rPr>
                        <a:t>Vantaggi</a:t>
                      </a:r>
                      <a:endParaRPr lang="en-US" sz="2400" b="1" dirty="0">
                        <a:effectLst/>
                      </a:endParaRP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</a:rPr>
                        <a:t>Svantaggi</a:t>
                      </a: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167604"/>
                  </a:ext>
                </a:extLst>
              </a:tr>
              <a:tr h="88625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Facile da usare</a:t>
                      </a: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effectLst/>
                        </a:rPr>
                        <a:t>Limiti</a:t>
                      </a:r>
                      <a:r>
                        <a:rPr lang="en-US" sz="2400">
                          <a:effectLst/>
                        </a:rPr>
                        <a:t> con big data</a:t>
                      </a: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562887"/>
                  </a:ext>
                </a:extLst>
              </a:tr>
              <a:tr h="88625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Personalizzabile</a:t>
                      </a: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effectLst/>
                        </a:rPr>
                        <a:t>Errori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r>
                        <a:rPr lang="en-US" sz="2400" err="1">
                          <a:effectLst/>
                        </a:rPr>
                        <a:t>manuali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r>
                        <a:rPr lang="en-US" sz="2400" err="1">
                          <a:effectLst/>
                        </a:rPr>
                        <a:t>comuni</a:t>
                      </a:r>
                      <a:endParaRPr lang="en-US" sz="2400">
                        <a:effectLst/>
                      </a:endParaRP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68441"/>
                  </a:ext>
                </a:extLst>
              </a:tr>
              <a:tr h="886250">
                <a:tc>
                  <a:txBody>
                    <a:bodyPr/>
                    <a:lstStyle/>
                    <a:p>
                      <a:r>
                        <a:rPr lang="en-US" sz="2400" err="1">
                          <a:effectLst/>
                        </a:rPr>
                        <a:t>Strumenti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r>
                        <a:rPr lang="en-US" sz="2400" err="1">
                          <a:effectLst/>
                        </a:rPr>
                        <a:t>integrati</a:t>
                      </a:r>
                      <a:r>
                        <a:rPr lang="en-US" sz="2400">
                          <a:effectLst/>
                        </a:rPr>
                        <a:t> (</a:t>
                      </a:r>
                      <a:r>
                        <a:rPr lang="en-US" sz="2400" err="1">
                          <a:effectLst/>
                        </a:rPr>
                        <a:t>grafici</a:t>
                      </a:r>
                      <a:r>
                        <a:rPr lang="en-US" sz="2400">
                          <a:effectLst/>
                        </a:rPr>
                        <a:t>)</a:t>
                      </a: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Collaborazione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limitata</a:t>
                      </a:r>
                      <a:endParaRPr lang="en-US" sz="2400" dirty="0">
                        <a:effectLst/>
                      </a:endParaRPr>
                    </a:p>
                  </a:txBody>
                  <a:tcPr marL="119763" marR="119763" marT="59882" marB="59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3171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5B4C8F-654E-447A-6AA4-44F7D7D3F788}"/>
              </a:ext>
            </a:extLst>
          </p:cNvPr>
          <p:cNvSpPr txBox="1"/>
          <p:nvPr/>
        </p:nvSpPr>
        <p:spPr>
          <a:xfrm>
            <a:off x="3214020" y="905476"/>
            <a:ext cx="56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Opinione Comune: «</a:t>
            </a:r>
            <a:r>
              <a:rPr lang="it-IT" b="0" i="1" dirty="0">
                <a:solidFill>
                  <a:srgbClr val="404040"/>
                </a:solidFill>
                <a:effectLst/>
                <a:latin typeface="DeepSeek-CJK-patch"/>
              </a:rPr>
              <a:t>Excel è perfetto per piccoli dataset e modelli rapidi, ma per dati complessi servono strumenti aggiuntivi.</a:t>
            </a:r>
            <a:r>
              <a:rPr lang="it-IT" b="0" i="0" dirty="0">
                <a:solidFill>
                  <a:srgbClr val="404040"/>
                </a:solidFill>
                <a:effectLst/>
                <a:latin typeface="DeepSeek-CJK-patch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2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34F25D-4934-30D7-E2CD-6CD5D2B1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1939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8A9C0-2BBC-0F56-A3BB-E3DFEE6C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Spreadsheet Models</a:t>
            </a:r>
          </a:p>
        </p:txBody>
      </p:sp>
      <p:graphicFrame>
        <p:nvGraphicFramePr>
          <p:cNvPr id="10" name="Rectangle 1">
            <a:extLst>
              <a:ext uri="{FF2B5EF4-FFF2-40B4-BE49-F238E27FC236}">
                <a16:creationId xmlns:a16="http://schemas.microsoft.com/office/drawing/2014/main" id="{86FA9C3E-B86D-4E11-70A2-E4F5EA0C6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1874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059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AB075-594F-EF75-CBF0-755BE3FE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0196" r="80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23771C-A86F-AB47-ADD1-4F9C69D2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/>
              <a:t>Vantaggi dei fogli di calcolo</a:t>
            </a:r>
            <a:endParaRPr lang="en-US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0504018C-9917-C601-7F3A-8C751F0E9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249760"/>
              </p:ext>
            </p:extLst>
          </p:nvPr>
        </p:nvGraphicFramePr>
        <p:xfrm>
          <a:off x="628650" y="144190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04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6" descr="A white background with black text and red symbols&#10;&#10;AI-generated content may be incorrect.">
            <a:extLst>
              <a:ext uri="{FF2B5EF4-FFF2-40B4-BE49-F238E27FC236}">
                <a16:creationId xmlns:a16="http://schemas.microsoft.com/office/drawing/2014/main" id="{6102B1DD-514E-E7D3-8EAF-04304AA32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56" r="2769" b="-1"/>
          <a:stretch/>
        </p:blipFill>
        <p:spPr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38E4A-B0BC-98F4-E7B9-3B9058A2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79757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300" b="1" i="0" dirty="0">
                <a:effectLst/>
                <a:latin typeface="DeepSeek-CJK-patch"/>
              </a:rPr>
              <a:t>Costruzione efficace di modelli in fogli di calcolo</a:t>
            </a:r>
            <a:endParaRPr lang="en-US" sz="43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463D50-3535-7DF1-FB62-4FE8479FC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17142"/>
              </p:ext>
            </p:extLst>
          </p:nvPr>
        </p:nvGraphicFramePr>
        <p:xfrm>
          <a:off x="594360" y="2543999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1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162A-137E-F253-D3D7-72E6EEFD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974"/>
            <a:ext cx="8229600" cy="1143000"/>
          </a:xfrm>
        </p:spPr>
        <p:txBody>
          <a:bodyPr/>
          <a:lstStyle/>
          <a:p>
            <a:r>
              <a:rPr lang="it-IT" dirty="0"/>
              <a:t>Contenuto del (mini)-corso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E951-559F-08C7-B6DE-E52C1558E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9581"/>
            <a:ext cx="8042564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Obiettivo finale: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Building rare, valuable skills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Learn adjacent skills. Build breadth and depth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How to impress your boss!</a:t>
            </a:r>
          </a:p>
          <a:p>
            <a:r>
              <a:rPr lang="it-IT" dirty="0"/>
              <a:t>Come?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Think Dynamically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Validate  your data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Power your Query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Show up your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9144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op view of pipettes pouring samples on a test tube">
            <a:extLst>
              <a:ext uri="{FF2B5EF4-FFF2-40B4-BE49-F238E27FC236}">
                <a16:creationId xmlns:a16="http://schemas.microsoft.com/office/drawing/2014/main" id="{783D98F9-1C06-D4AD-25D1-37F592A9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7" r="3402" b="-2"/>
          <a:stretch/>
        </p:blipFill>
        <p:spPr>
          <a:xfrm>
            <a:off x="20" y="-1"/>
            <a:ext cx="9143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42DED-2157-8303-B42A-3CCF916D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0" y="795130"/>
            <a:ext cx="4944720" cy="8269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Alcuni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Tips</a:t>
            </a:r>
          </a:p>
        </p:txBody>
      </p:sp>
    </p:spTree>
    <p:extLst>
      <p:ext uri="{BB962C8B-B14F-4D97-AF65-F5344CB8AC3E}">
        <p14:creationId xmlns:p14="http://schemas.microsoft.com/office/powerpoint/2010/main" val="80052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3D-D35B-7C3C-0381-1B6B9271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📐 Excel Golden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025F-3F0F-72DC-851F-82051971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5225"/>
            <a:ext cx="8229600" cy="4550543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[Regola d’Oro]</a:t>
            </a:r>
            <a:r>
              <a:rPr lang="it-IT" dirty="0"/>
              <a:t> Se un parametro o input può cambiare, inseriscilo in una cella e fai riferimento con un collegamento (es. =B1).</a:t>
            </a:r>
          </a:p>
          <a:p>
            <a:r>
              <a:rPr lang="it-IT" dirty="0"/>
              <a:t>Etichetta sempre gli input delle formule.</a:t>
            </a:r>
          </a:p>
          <a:p>
            <a:r>
              <a:rPr lang="it-IT" dirty="0"/>
              <a:t>Separa l’area degli input da quella del modello.</a:t>
            </a:r>
          </a:p>
          <a:p>
            <a:r>
              <a:rPr lang="it-IT" dirty="0"/>
              <a:t>L’area del modello è dove costruisci le formule e definisci le variabili decisionali.</a:t>
            </a:r>
          </a:p>
          <a:p>
            <a:r>
              <a:rPr lang="it-IT" dirty="0"/>
              <a:t>Etichetta tutti gli elementi anche nell’area del modello.Usa formattazioni numeriche e stilistiche appropriate per rendere il foglio più leggibile.🔎 </a:t>
            </a:r>
          </a:p>
          <a:p>
            <a:r>
              <a:rPr lang="it-IT" dirty="0"/>
              <a:t>Ricorda: la formattazione numerica è solo una facciata! Mantieni gli allineamenti di default per distinguere numeri (a destra) e testo (a sinistra).</a:t>
            </a:r>
          </a:p>
          <a:p>
            <a:r>
              <a:rPr lang="it-IT" dirty="0"/>
              <a:t>Dai nomi chiari ai fogli e ai file.</a:t>
            </a:r>
          </a:p>
          <a:p>
            <a:r>
              <a:rPr lang="it-IT" dirty="0"/>
              <a:t>Usa formule matematiche o diagrammi di influenza per spiegare la logica del tuo modello, quando necessario.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1BADF-330E-B507-196E-5B476D2D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Errori Comuni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792;p2">
            <a:extLst>
              <a:ext uri="{FF2B5EF4-FFF2-40B4-BE49-F238E27FC236}">
                <a16:creationId xmlns:a16="http://schemas.microsoft.com/office/drawing/2014/main" id="{DF0EC60A-C4BF-470D-FEAD-765159A5E8B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490722" y="757468"/>
            <a:ext cx="5410962" cy="4492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9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A4172-07B6-BC54-C170-3DD3E75B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360"/>
            <a:ext cx="9144000" cy="38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3CAA-4FC5-1527-F5EF-A6446943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t-IT" dirty="0"/>
              <a:t>Il Mondo Excel 365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F928-764F-FB84-00B7-B360BABC5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Funzioni dinamiche: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91A15-7730-6D09-88A5-F701F5A4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51464"/>
            <a:ext cx="4572000" cy="257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F745-2B6D-775B-1137-729BD407C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" y="1288620"/>
            <a:ext cx="4634653" cy="256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06C44D-3014-6814-19CD-E70E732E6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0126"/>
            <a:ext cx="4658375" cy="2238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8869B-B9CC-3253-B45C-CD6EB3D3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73587"/>
            <a:ext cx="4515480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1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CA208-1351-6F58-D1DB-183CF079F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87" y="1851466"/>
            <a:ext cx="3875314" cy="875053"/>
          </a:xfrm>
        </p:spPr>
        <p:txBody>
          <a:bodyPr/>
          <a:lstStyle/>
          <a:p>
            <a:r>
              <a:rPr lang="it-IT" dirty="0"/>
              <a:t>Dynamic Arrays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514052-5AF6-D173-A1A3-92B8344F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810644"/>
            <a:ext cx="3875314" cy="956696"/>
          </a:xfrm>
        </p:spPr>
        <p:txBody>
          <a:bodyPr/>
          <a:lstStyle/>
          <a:p>
            <a:r>
              <a:rPr lang="it-IT" dirty="0"/>
              <a:t>Excel Tables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33B39-E27C-0512-B179-D2C1F3674105}"/>
              </a:ext>
            </a:extLst>
          </p:cNvPr>
          <p:cNvSpPr txBox="1"/>
          <p:nvPr/>
        </p:nvSpPr>
        <p:spPr>
          <a:xfrm>
            <a:off x="462644" y="298777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Power Query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A1F3E-CDE6-C66A-25D8-91011CCDAB6F}"/>
              </a:ext>
            </a:extLst>
          </p:cNvPr>
          <p:cNvSpPr txBox="1"/>
          <p:nvPr/>
        </p:nvSpPr>
        <p:spPr>
          <a:xfrm>
            <a:off x="4599213" y="2988129"/>
            <a:ext cx="343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GroupBy &amp; PivotBy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D0490-B8DD-C070-BA2D-05270A5369BC}"/>
              </a:ext>
            </a:extLst>
          </p:cNvPr>
          <p:cNvSpPr txBox="1"/>
          <p:nvPr/>
        </p:nvSpPr>
        <p:spPr>
          <a:xfrm>
            <a:off x="457199" y="4081566"/>
            <a:ext cx="3518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Slicers &amp; Dashboards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A6BA1-7103-87BC-6BC6-727119691BBB}"/>
              </a:ext>
            </a:extLst>
          </p:cNvPr>
          <p:cNvSpPr txBox="1"/>
          <p:nvPr/>
        </p:nvSpPr>
        <p:spPr>
          <a:xfrm>
            <a:off x="4648202" y="4081566"/>
            <a:ext cx="3186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Excel &amp; Python: ML in Excel</a:t>
            </a:r>
            <a:endParaRPr lang="en-US" sz="28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588984F-A128-34F1-3FF0-DBF9CAE9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8072"/>
            <a:ext cx="8229600" cy="1143000"/>
          </a:xfrm>
        </p:spPr>
        <p:txBody>
          <a:bodyPr/>
          <a:lstStyle/>
          <a:p>
            <a:r>
              <a:rPr lang="it-IT" dirty="0"/>
              <a:t>Excelling in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xcel Dynamic Arrays (How they will change EVERYTHING!)">
            <a:hlinkClick r:id="" action="ppaction://media"/>
            <a:extLst>
              <a:ext uri="{FF2B5EF4-FFF2-40B4-BE49-F238E27FC236}">
                <a16:creationId xmlns:a16="http://schemas.microsoft.com/office/drawing/2014/main" id="{994DE222-29E4-B3A0-CDAC-39D13507E6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94B5-5300-425E-CED6-0FD8452F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9523"/>
            <a:ext cx="8229600" cy="1143000"/>
          </a:xfrm>
        </p:spPr>
        <p:txBody>
          <a:bodyPr/>
          <a:lstStyle/>
          <a:p>
            <a:r>
              <a:rPr lang="it-IT" dirty="0"/>
              <a:t>Domande?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320040"/>
            <a:ext cx="5019620" cy="3892669"/>
          </a:xfrm>
        </p:spPr>
        <p:txBody>
          <a:bodyPr>
            <a:normAutofit/>
          </a:bodyPr>
          <a:lstStyle/>
          <a:p>
            <a:pPr algn="l"/>
            <a:r>
              <a:rPr lang="en-US" sz="5700" dirty="0" err="1"/>
              <a:t>Introduzione</a:t>
            </a:r>
            <a:r>
              <a:rPr lang="en-US" sz="5700" dirty="0"/>
              <a:t> a Business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4631161"/>
            <a:ext cx="5019620" cy="1569486"/>
          </a:xfrm>
        </p:spPr>
        <p:txBody>
          <a:bodyPr>
            <a:normAutofit/>
          </a:bodyPr>
          <a:lstStyle/>
          <a:p>
            <a:pPr algn="l"/>
            <a:r>
              <a:rPr dirty="0"/>
              <a:t>Dati, </a:t>
            </a:r>
            <a:r>
              <a:rPr dirty="0" err="1"/>
              <a:t>Decisioni</a:t>
            </a:r>
            <a:r>
              <a:rPr dirty="0"/>
              <a:t> e Valore per le </a:t>
            </a:r>
            <a:r>
              <a:rPr dirty="0" err="1"/>
              <a:t>Imprese</a:t>
            </a:r>
            <a:endParaRPr lang="it-IT"/>
          </a:p>
          <a:p>
            <a:pPr algn="l"/>
            <a:endParaRPr lang="it-IT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27B03A-0367-7AE5-6C93-C7773180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6158" y="1778000"/>
            <a:ext cx="3065526" cy="3065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F26651-3068-415F-AAAF-B4E21F67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14" r="2018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058"/>
            <a:ext cx="7886700" cy="1325563"/>
          </a:xfrm>
        </p:spPr>
        <p:txBody>
          <a:bodyPr>
            <a:normAutofit fontScale="90000"/>
          </a:bodyPr>
          <a:lstStyle/>
          <a:p>
            <a:r>
              <a:rPr dirty="0"/>
              <a:t>Cos</a:t>
            </a:r>
            <a:r>
              <a:rPr lang="it-IT" dirty="0"/>
              <a:t>a si intende per </a:t>
            </a:r>
            <a:r>
              <a:rPr dirty="0"/>
              <a:t>Business Analytics?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A7DB3F-FD86-0EB8-6AD6-74DC4A11D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386505"/>
              </p:ext>
            </p:extLst>
          </p:nvPr>
        </p:nvGraphicFramePr>
        <p:xfrm>
          <a:off x="628650" y="150721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3500">
                <a:solidFill>
                  <a:srgbClr val="FFFFFF"/>
                </a:solidFill>
              </a:rPr>
              <a:t>I tre pilastri della Business Analytics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5B5EA3-BC66-1D0B-7E76-91336AA01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94299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Analisi Descrittiva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F31BED-B163-069C-32AD-10D3F4BCC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00779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Analisi Predittiva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08862E-D84A-CCE3-9757-006D0952C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4249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Analisi Prescrittiva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AF506D-FE87-5B0C-2D8B-FD67EF5EA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21181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7325AF-42D8-E490-A995-A1871F9A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474" t="3587" r="2021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CA1B6-FBCD-3ADF-BB39-CE333F50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b="1"/>
              <a:t>Processo Decisionale</a:t>
            </a:r>
            <a:br>
              <a:rPr lang="it-IT" b="1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1C0B67-7278-F80B-29A1-7105FDE26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95704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918</Words>
  <Application>Microsoft Office PowerPoint</Application>
  <PresentationFormat>On-screen Show (4:3)</PresentationFormat>
  <Paragraphs>109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DeepSeek-CJK-patch</vt:lpstr>
      <vt:lpstr>Garamond</vt:lpstr>
      <vt:lpstr>Office Theme</vt:lpstr>
      <vt:lpstr>PowerPoint Presentation</vt:lpstr>
      <vt:lpstr>PowerPoint Presentation</vt:lpstr>
      <vt:lpstr>Introduzione a Business Information</vt:lpstr>
      <vt:lpstr>Cosa si intende per Business Analytics?</vt:lpstr>
      <vt:lpstr>I tre pilastri della Business Analytics</vt:lpstr>
      <vt:lpstr>Analisi Descrittiva</vt:lpstr>
      <vt:lpstr>Analisi Predittiva</vt:lpstr>
      <vt:lpstr>Analisi Prescrittiva</vt:lpstr>
      <vt:lpstr>Processo Decisionale </vt:lpstr>
      <vt:lpstr>Conclusione</vt:lpstr>
      <vt:lpstr> Perché usare Excel?  </vt:lpstr>
      <vt:lpstr>Spreadsheet Models</vt:lpstr>
      <vt:lpstr>Vantaggi dei fogli di calcolo</vt:lpstr>
      <vt:lpstr>PowerPoint Presentation</vt:lpstr>
      <vt:lpstr>Costruzione efficace di modelli in fogli di calcolo</vt:lpstr>
      <vt:lpstr>Contenuto del (mini)-corso</vt:lpstr>
      <vt:lpstr>Alcuni Tips</vt:lpstr>
      <vt:lpstr>📐 Excel Golden Rules</vt:lpstr>
      <vt:lpstr>Errori Comuni</vt:lpstr>
      <vt:lpstr>Il Mondo Excel 365</vt:lpstr>
      <vt:lpstr>Excelling in Excel</vt:lpstr>
      <vt:lpstr>PowerPoint Presentation</vt:lpstr>
      <vt:lpstr>Domande?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Fusai, Gianluca</cp:lastModifiedBy>
  <cp:revision>12</cp:revision>
  <dcterms:created xsi:type="dcterms:W3CDTF">2013-01-27T09:14:16Z</dcterms:created>
  <dcterms:modified xsi:type="dcterms:W3CDTF">2025-09-25T04:03:08Z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2025-04-07T19:54:33Z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d7b5f613-dcc6-43de-93bd-d107dbc8b645</vt:lpwstr>
  </property>
  <property fmtid="{D5CDD505-2E9C-101B-9397-08002B2CF9AE}" pid="8" name="MSIP_Label_06c24981-b6df-48f8-949b-0896357b9b03_ContentBits">
    <vt:lpwstr>0</vt:lpwstr>
  </property>
  <property fmtid="{D5CDD505-2E9C-101B-9397-08002B2CF9AE}" pid="9" name="MSIP_Label_06c24981-b6df-48f8-949b-0896357b9b03_Tag">
    <vt:lpwstr>10, 3, 0, 1</vt:lpwstr>
  </property>
</Properties>
</file>